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34"/>
  </p:notesMasterIdLst>
  <p:handoutMasterIdLst>
    <p:handoutMasterId r:id="rId35"/>
  </p:handoutMasterIdLst>
  <p:sldIdLst>
    <p:sldId id="256" r:id="rId5"/>
    <p:sldId id="257" r:id="rId6"/>
    <p:sldId id="258" r:id="rId7"/>
    <p:sldId id="269" r:id="rId8"/>
    <p:sldId id="297" r:id="rId9"/>
    <p:sldId id="259" r:id="rId10"/>
    <p:sldId id="260" r:id="rId11"/>
    <p:sldId id="272" r:id="rId12"/>
    <p:sldId id="275" r:id="rId13"/>
    <p:sldId id="274" r:id="rId14"/>
    <p:sldId id="276" r:id="rId15"/>
    <p:sldId id="277" r:id="rId16"/>
    <p:sldId id="280" r:id="rId17"/>
    <p:sldId id="278" r:id="rId18"/>
    <p:sldId id="281" r:id="rId19"/>
    <p:sldId id="282" r:id="rId20"/>
    <p:sldId id="283" r:id="rId21"/>
    <p:sldId id="284" r:id="rId22"/>
    <p:sldId id="285" r:id="rId23"/>
    <p:sldId id="286" r:id="rId24"/>
    <p:sldId id="296" r:id="rId25"/>
    <p:sldId id="288" r:id="rId26"/>
    <p:sldId id="287" r:id="rId27"/>
    <p:sldId id="289" r:id="rId28"/>
    <p:sldId id="290" r:id="rId29"/>
    <p:sldId id="292" r:id="rId30"/>
    <p:sldId id="291" r:id="rId31"/>
    <p:sldId id="293" r:id="rId32"/>
    <p:sldId id="265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5135"/>
    <a:srgbClr val="BDA07D"/>
    <a:srgbClr val="F5F9F9"/>
    <a:srgbClr val="627272"/>
    <a:srgbClr val="93A5A8"/>
    <a:srgbClr val="3E70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38" autoAdjust="0"/>
    <p:restoredTop sz="95226" autoAdjust="0"/>
  </p:normalViewPr>
  <p:slideViewPr>
    <p:cSldViewPr snapToGrid="0">
      <p:cViewPr varScale="1">
        <p:scale>
          <a:sx n="50" d="100"/>
          <a:sy n="50" d="100"/>
        </p:scale>
        <p:origin x="51" y="1041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becca Ngooi" userId="1f97d8b7894e3c19" providerId="LiveId" clId="{E54DED4D-B4A9-4688-87BF-027E3B23C80E}"/>
    <pc:docChg chg="undo custSel addSld delSld modSld">
      <pc:chgData name="Rebecca Ngooi" userId="1f97d8b7894e3c19" providerId="LiveId" clId="{E54DED4D-B4A9-4688-87BF-027E3B23C80E}" dt="2023-05-08T11:00:01.361" v="118" actId="14100"/>
      <pc:docMkLst>
        <pc:docMk/>
      </pc:docMkLst>
      <pc:sldChg chg="modSp mod">
        <pc:chgData name="Rebecca Ngooi" userId="1f97d8b7894e3c19" providerId="LiveId" clId="{E54DED4D-B4A9-4688-87BF-027E3B23C80E}" dt="2023-05-08T11:00:01.361" v="118" actId="14100"/>
        <pc:sldMkLst>
          <pc:docMk/>
          <pc:sldMk cId="1388807336" sldId="269"/>
        </pc:sldMkLst>
        <pc:spChg chg="mod">
          <ac:chgData name="Rebecca Ngooi" userId="1f97d8b7894e3c19" providerId="LiveId" clId="{E54DED4D-B4A9-4688-87BF-027E3B23C80E}" dt="2023-05-08T11:00:01.361" v="118" actId="14100"/>
          <ac:spMkLst>
            <pc:docMk/>
            <pc:sldMk cId="1388807336" sldId="269"/>
            <ac:spMk id="17" creationId="{172E38AD-9DB1-4BF6-B4CA-5E36E2D4D485}"/>
          </ac:spMkLst>
        </pc:spChg>
      </pc:sldChg>
      <pc:sldChg chg="del">
        <pc:chgData name="Rebecca Ngooi" userId="1f97d8b7894e3c19" providerId="LiveId" clId="{E54DED4D-B4A9-4688-87BF-027E3B23C80E}" dt="2023-05-08T10:58:07.487" v="116" actId="2696"/>
        <pc:sldMkLst>
          <pc:docMk/>
          <pc:sldMk cId="468050096" sldId="273"/>
        </pc:sldMkLst>
      </pc:sldChg>
      <pc:sldChg chg="add del">
        <pc:chgData name="Rebecca Ngooi" userId="1f97d8b7894e3c19" providerId="LiveId" clId="{E54DED4D-B4A9-4688-87BF-027E3B23C80E}" dt="2023-05-08T10:46:37.336" v="115"/>
        <pc:sldMkLst>
          <pc:docMk/>
          <pc:sldMk cId="2230020819" sldId="277"/>
        </pc:sldMkLst>
      </pc:sldChg>
      <pc:sldChg chg="add del">
        <pc:chgData name="Rebecca Ngooi" userId="1f97d8b7894e3c19" providerId="LiveId" clId="{E54DED4D-B4A9-4688-87BF-027E3B23C80E}" dt="2023-05-08T10:46:37.336" v="115"/>
        <pc:sldMkLst>
          <pc:docMk/>
          <pc:sldMk cId="3835676116" sldId="278"/>
        </pc:sldMkLst>
      </pc:sldChg>
      <pc:sldChg chg="add del">
        <pc:chgData name="Rebecca Ngooi" userId="1f97d8b7894e3c19" providerId="LiveId" clId="{E54DED4D-B4A9-4688-87BF-027E3B23C80E}" dt="2023-05-08T10:46:37.336" v="115"/>
        <pc:sldMkLst>
          <pc:docMk/>
          <pc:sldMk cId="1088150434" sldId="280"/>
        </pc:sldMkLst>
      </pc:sldChg>
      <pc:sldChg chg="add del">
        <pc:chgData name="Rebecca Ngooi" userId="1f97d8b7894e3c19" providerId="LiveId" clId="{E54DED4D-B4A9-4688-87BF-027E3B23C80E}" dt="2023-05-08T10:46:37.336" v="115"/>
        <pc:sldMkLst>
          <pc:docMk/>
          <pc:sldMk cId="310830255" sldId="281"/>
        </pc:sldMkLst>
      </pc:sldChg>
      <pc:sldChg chg="add del">
        <pc:chgData name="Rebecca Ngooi" userId="1f97d8b7894e3c19" providerId="LiveId" clId="{E54DED4D-B4A9-4688-87BF-027E3B23C80E}" dt="2023-05-08T10:46:37.336" v="115"/>
        <pc:sldMkLst>
          <pc:docMk/>
          <pc:sldMk cId="3810077207" sldId="282"/>
        </pc:sldMkLst>
      </pc:sldChg>
      <pc:sldChg chg="add del">
        <pc:chgData name="Rebecca Ngooi" userId="1f97d8b7894e3c19" providerId="LiveId" clId="{E54DED4D-B4A9-4688-87BF-027E3B23C80E}" dt="2023-05-08T10:46:37.336" v="115"/>
        <pc:sldMkLst>
          <pc:docMk/>
          <pc:sldMk cId="1857819728" sldId="283"/>
        </pc:sldMkLst>
      </pc:sldChg>
      <pc:sldChg chg="add del">
        <pc:chgData name="Rebecca Ngooi" userId="1f97d8b7894e3c19" providerId="LiveId" clId="{E54DED4D-B4A9-4688-87BF-027E3B23C80E}" dt="2023-05-08T10:46:37.336" v="115"/>
        <pc:sldMkLst>
          <pc:docMk/>
          <pc:sldMk cId="1089527841" sldId="284"/>
        </pc:sldMkLst>
      </pc:sldChg>
      <pc:sldChg chg="add del">
        <pc:chgData name="Rebecca Ngooi" userId="1f97d8b7894e3c19" providerId="LiveId" clId="{E54DED4D-B4A9-4688-87BF-027E3B23C80E}" dt="2023-05-08T10:46:37.336" v="115"/>
        <pc:sldMkLst>
          <pc:docMk/>
          <pc:sldMk cId="173484657" sldId="285"/>
        </pc:sldMkLst>
      </pc:sldChg>
      <pc:sldChg chg="add del">
        <pc:chgData name="Rebecca Ngooi" userId="1f97d8b7894e3c19" providerId="LiveId" clId="{E54DED4D-B4A9-4688-87BF-027E3B23C80E}" dt="2023-05-08T10:46:37.336" v="115"/>
        <pc:sldMkLst>
          <pc:docMk/>
          <pc:sldMk cId="1587836251" sldId="286"/>
        </pc:sldMkLst>
      </pc:sldChg>
      <pc:sldChg chg="modSp mod">
        <pc:chgData name="Rebecca Ngooi" userId="1f97d8b7894e3c19" providerId="LiveId" clId="{E54DED4D-B4A9-4688-87BF-027E3B23C80E}" dt="2023-05-08T10:45:08.116" v="111" actId="20577"/>
        <pc:sldMkLst>
          <pc:docMk/>
          <pc:sldMk cId="3398855921" sldId="297"/>
        </pc:sldMkLst>
        <pc:spChg chg="mod">
          <ac:chgData name="Rebecca Ngooi" userId="1f97d8b7894e3c19" providerId="LiveId" clId="{E54DED4D-B4A9-4688-87BF-027E3B23C80E}" dt="2023-05-08T10:45:08.116" v="111" actId="20577"/>
          <ac:spMkLst>
            <pc:docMk/>
            <pc:sldMk cId="3398855921" sldId="297"/>
            <ac:spMk id="3" creationId="{00E14F0A-B8A1-5A47-4B36-153ACC1E58D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EAF03AE-1CC2-475F-B909-50970E9699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63C45E-73BA-4C86-A24F-A5006B4E7BA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37A4CE-17BB-4BB2-AC7B-97495293E2AC}" type="datetimeFigureOut">
              <a:rPr lang="en-US" smtClean="0"/>
              <a:t>5/8/2023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1DB874-DF6A-4AFA-8055-4AD7EE4CE3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77078F-04CB-4625-B536-5BCAA2EC6CA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0EF92D-82DD-4142-BCE8-036B91487D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0708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86C8F5-2FDA-4718-81AA-24F4816BBD56}" type="datetimeFigureOut">
              <a:rPr lang="en-US" smtClean="0"/>
              <a:t>5/8/2023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EC616-C518-4358-9496-6C33B2F5FA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322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44ACCFF-64A9-40AA-93F9-86E3CE01618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1769" y="2683895"/>
            <a:ext cx="5278514" cy="2862225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defRPr sz="5000" cap="all" spc="2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D785D0F-160C-4A31-93B3-F251B073075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5636" y="5568698"/>
            <a:ext cx="5278514" cy="61814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 i="0" spc="2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1CCC134-2698-41E9-A225-76300EF59E5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8143875" y="947737"/>
            <a:ext cx="4048124" cy="49625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pc="400" baseline="0"/>
            </a:lvl1pPr>
          </a:lstStyle>
          <a:p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2127806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Launch">
    <p:bg>
      <p:bgPr>
        <a:solidFill>
          <a:schemeClr val="bg1">
            <a:alpha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8101351-79F8-4AD7-A22B-E7AFB1C69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274260"/>
            <a:ext cx="12192000" cy="2583739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9A49BC-8099-40DE-8210-5A1CBAA423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98928"/>
            <a:ext cx="10515600" cy="567872"/>
          </a:xfrm>
          <a:prstGeom prst="rect">
            <a:avLst/>
          </a:prstGeom>
        </p:spPr>
        <p:txBody>
          <a:bodyPr/>
          <a:lstStyle>
            <a:lvl1pPr algn="ctr">
              <a:defRPr sz="3200" cap="all" spc="200" baseline="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5B7BBE6-4278-4E33-9044-72A2E0C0E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8564" y="1585733"/>
            <a:ext cx="2065188" cy="3995918"/>
          </a:xfrm>
          <a:prstGeom prst="rect">
            <a:avLst/>
          </a:prstGeom>
          <a:solidFill>
            <a:srgbClr val="3E70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0E549E-0E7C-4599-B51C-97AA7E525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832832" y="1585733"/>
            <a:ext cx="2065188" cy="3995918"/>
          </a:xfrm>
          <a:prstGeom prst="rect">
            <a:avLst/>
          </a:prstGeom>
          <a:solidFill>
            <a:srgbClr val="93A5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F7C507F-AD4D-47B6-88C3-C1D0154FB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063405" y="1585733"/>
            <a:ext cx="2065188" cy="3995918"/>
          </a:xfrm>
          <a:prstGeom prst="rect">
            <a:avLst/>
          </a:prstGeom>
          <a:solidFill>
            <a:srgbClr val="6272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A0266B1-BBD1-44C0-8D4C-4E651D320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293980" y="1585733"/>
            <a:ext cx="2065188" cy="3995918"/>
          </a:xfrm>
          <a:prstGeom prst="rect">
            <a:avLst/>
          </a:prstGeom>
          <a:solidFill>
            <a:srgbClr val="BDA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71BB1CE-E3FA-4E7F-A54B-3FB675098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511052" y="1585733"/>
            <a:ext cx="2065188" cy="3995918"/>
          </a:xfrm>
          <a:prstGeom prst="rect">
            <a:avLst/>
          </a:prstGeom>
          <a:solidFill>
            <a:srgbClr val="6851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15D11F63-A3DB-4EB1-9148-6E8C6678D14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7843" y="2434147"/>
            <a:ext cx="1826631" cy="7762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cap="all" normalizeH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96E63495-7407-4360-95F6-82D0C68813B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7843" y="3267049"/>
            <a:ext cx="1826631" cy="152768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1400" spc="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3A879552-0B9C-48EC-8D07-A24DB252D63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952111" y="2443870"/>
            <a:ext cx="1826631" cy="7762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8337BD60-5C54-4FEC-A9D6-5C29EB9479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952111" y="3276772"/>
            <a:ext cx="1826631" cy="152768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1400" spc="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25F7073D-87C3-473A-9A04-748C3F68265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182684" y="2434147"/>
            <a:ext cx="1826631" cy="7762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5" name="Text Placeholder 22">
            <a:extLst>
              <a:ext uri="{FF2B5EF4-FFF2-40B4-BE49-F238E27FC236}">
                <a16:creationId xmlns:a16="http://schemas.microsoft.com/office/drawing/2014/main" id="{5CB2BF3B-6E9D-4A28-A938-C9CC9E49648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182684" y="3267049"/>
            <a:ext cx="1826631" cy="152768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1400" spc="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94E179CD-2F9C-44FA-813E-253ACC4A978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413259" y="2443870"/>
            <a:ext cx="1826631" cy="7762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34D58360-D7DD-4F33-A29E-5F4835C2DC5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413259" y="3276772"/>
            <a:ext cx="1826631" cy="152768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1400" spc="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8" name="Text Placeholder 22">
            <a:extLst>
              <a:ext uri="{FF2B5EF4-FFF2-40B4-BE49-F238E27FC236}">
                <a16:creationId xmlns:a16="http://schemas.microsoft.com/office/drawing/2014/main" id="{AA5A81E7-83B9-4A30-9A57-98FFF271606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630331" y="2434147"/>
            <a:ext cx="1826631" cy="7762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9" name="Text Placeholder 22">
            <a:extLst>
              <a:ext uri="{FF2B5EF4-FFF2-40B4-BE49-F238E27FC236}">
                <a16:creationId xmlns:a16="http://schemas.microsoft.com/office/drawing/2014/main" id="{C45C6D3E-88B9-42D5-9A94-6D2B9CA3CDD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630331" y="3267049"/>
            <a:ext cx="1826631" cy="152768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1400" spc="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43D60E-3024-42AA-9CF9-A44192AE7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82FBC6-68D1-4570-A549-C4A925FB8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E1DC1F-6117-4AB4-9BF1-878D4F820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9D4-A164-47A3-830D-E792BCE699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537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8B9A4D3-8D91-4865-B422-5F60885A7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592874" y="3684898"/>
            <a:ext cx="9006253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0ECDAF5-DEB9-4A0C-9165-6ED23184A3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98928"/>
            <a:ext cx="10515600" cy="565435"/>
          </a:xfrm>
          <a:prstGeom prst="rect">
            <a:avLst/>
          </a:prstGeom>
        </p:spPr>
        <p:txBody>
          <a:bodyPr/>
          <a:lstStyle>
            <a:lvl1pPr algn="ctr">
              <a:defRPr sz="3200" cap="all" spc="200" baseline="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FEA1AD-EC70-422F-BADD-FCA14BF9D4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428750" y="3520775"/>
            <a:ext cx="328246" cy="32824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84996E-63EA-4C88-816A-3AE158BB5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80314" y="3520775"/>
            <a:ext cx="328246" cy="3282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A09893-F9A1-4FA2-A462-C1C443EC3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931878" y="3520775"/>
            <a:ext cx="328246" cy="3282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29FBC17-744B-4367-90B4-20C9CDBD1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83442" y="3520775"/>
            <a:ext cx="328246" cy="32824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9FD6CCE-53EA-424C-A29B-35A77F782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435004" y="3520775"/>
            <a:ext cx="328246" cy="32824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1ADC218-9303-4431-8BD2-4D5F9C19A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592873" y="2964383"/>
            <a:ext cx="0" cy="415716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F724929-97F8-4988-BD69-D86CAA695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096001" y="2964383"/>
            <a:ext cx="0" cy="415716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0FEF08-1FB7-46B4-AB6B-D672A96A71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599127" y="2964383"/>
            <a:ext cx="0" cy="415716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8BA510CE-108D-434A-9BE7-BE671217523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5172" y="1627860"/>
            <a:ext cx="2251564" cy="498496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cap="all" baseline="0">
                <a:solidFill>
                  <a:schemeClr val="tx2"/>
                </a:solidFill>
                <a:latin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00414708-82D0-44BF-8CBD-2D165A38561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65172" y="2135346"/>
            <a:ext cx="2251564" cy="812407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14000"/>
              </a:lnSpc>
              <a:spcBef>
                <a:spcPts val="0"/>
              </a:spcBef>
              <a:buNone/>
              <a:defRPr sz="1400" spc="5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272F07D4-1C66-4FA2-8361-FC6267F1771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970216" y="1637385"/>
            <a:ext cx="2251564" cy="498496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cap="all" baseline="0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432C0CF3-19F3-4C10-9EEC-BA5E5F3FD22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970216" y="2144871"/>
            <a:ext cx="2251564" cy="812407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14000"/>
              </a:lnSpc>
              <a:spcBef>
                <a:spcPts val="0"/>
              </a:spcBef>
              <a:buNone/>
              <a:defRPr sz="1400" spc="50" baseline="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4A3A0AFC-7EB9-4059-8C59-C42379BA923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73340" y="1637385"/>
            <a:ext cx="2251564" cy="498496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cap="all" baseline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417F27A8-21AF-48E6-8A67-65C9920A307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73340" y="2144871"/>
            <a:ext cx="2251564" cy="812407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14000"/>
              </a:lnSpc>
              <a:spcBef>
                <a:spcPts val="0"/>
              </a:spcBef>
              <a:buNone/>
              <a:defRPr sz="1400" spc="50" baseline="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F26C8D2A-15B8-4AB1-83F7-74DB0A35CC7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716736" y="4400252"/>
            <a:ext cx="2251562" cy="498496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cap="all" baseline="0">
                <a:solidFill>
                  <a:schemeClr val="accent2"/>
                </a:solidFill>
                <a:latin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07311D06-DEA1-4811-AC58-E3B935DC5A8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716736" y="4917263"/>
            <a:ext cx="2251562" cy="795563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14000"/>
              </a:lnSpc>
              <a:spcBef>
                <a:spcPts val="0"/>
              </a:spcBef>
              <a:buNone/>
              <a:defRPr sz="1400" spc="5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5" name="Text Placeholder 22">
            <a:extLst>
              <a:ext uri="{FF2B5EF4-FFF2-40B4-BE49-F238E27FC236}">
                <a16:creationId xmlns:a16="http://schemas.microsoft.com/office/drawing/2014/main" id="{23AC1CF6-E394-4A35-A634-F187E005A4F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221784" y="4400252"/>
            <a:ext cx="2251562" cy="498496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cap="all" baseline="0">
                <a:solidFill>
                  <a:schemeClr val="accent4">
                    <a:lumMod val="75000"/>
                  </a:schemeClr>
                </a:solidFill>
                <a:latin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9F72BEB0-9B11-4205-B9FC-10E5201C813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221784" y="4917263"/>
            <a:ext cx="2251562" cy="795563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14000"/>
              </a:lnSpc>
              <a:spcBef>
                <a:spcPts val="0"/>
              </a:spcBef>
              <a:buNone/>
              <a:defRPr sz="1400" spc="50" baseline="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E574CD7-C8A6-4F56-81B4-F72FB22E0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844715" y="3977431"/>
            <a:ext cx="0" cy="415716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0FC7994-2504-4FF9-81F5-24405FEF0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47565" y="3977431"/>
            <a:ext cx="0" cy="415716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4F63B8-F105-4AC4-889E-C12790C8E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3AAE30-8A46-485A-BD2B-6ADB18563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159F9D-CDA1-4B51-B521-C243219B8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9D4-A164-47A3-830D-E792BCE699E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837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648F598-64F2-429E-B3E0-FC31DC90A0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49956"/>
            <a:ext cx="10515600" cy="726137"/>
          </a:xfrm>
          <a:prstGeom prst="rect">
            <a:avLst/>
          </a:prstGeom>
        </p:spPr>
        <p:txBody>
          <a:bodyPr anchor="ctr"/>
          <a:lstStyle>
            <a:lvl1pPr algn="r">
              <a:defRPr sz="3200" cap="all" spc="200" baseline="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7B9DAAC-E781-43E6-913C-893B8D675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530240"/>
            <a:ext cx="12192001" cy="889369"/>
          </a:xfrm>
          <a:prstGeom prst="rect">
            <a:avLst/>
          </a:prstGeom>
          <a:solidFill>
            <a:schemeClr val="accent6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14">
            <a:extLst>
              <a:ext uri="{FF2B5EF4-FFF2-40B4-BE49-F238E27FC236}">
                <a16:creationId xmlns:a16="http://schemas.microsoft.com/office/drawing/2014/main" id="{1C78864A-44CD-4C12-B023-C16330014BE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77759" y="2063838"/>
            <a:ext cx="4626764" cy="4223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b="0" i="0" spc="200" baseline="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Click to add subtitle here </a:t>
            </a:r>
          </a:p>
        </p:txBody>
      </p:sp>
      <p:sp>
        <p:nvSpPr>
          <p:cNvPr id="11" name="Text Placeholder 17">
            <a:extLst>
              <a:ext uri="{FF2B5EF4-FFF2-40B4-BE49-F238E27FC236}">
                <a16:creationId xmlns:a16="http://schemas.microsoft.com/office/drawing/2014/main" id="{6D9CE0F4-78C6-4BD6-9C58-FDFC16FF09A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77551" y="2486203"/>
            <a:ext cx="4626293" cy="33257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Segoe UI Light" panose="020B0502040204020203" pitchFamily="34" charset="0"/>
              <a:buNone/>
              <a:defRPr sz="1400" spc="5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B499BD94-B24B-4B23-9B87-81DF413EA41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51708" y="2063837"/>
            <a:ext cx="4626763" cy="4223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b="0" i="0" spc="200" baseline="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Click to add subtitle here </a:t>
            </a:r>
          </a:p>
        </p:txBody>
      </p:sp>
      <p:sp>
        <p:nvSpPr>
          <p:cNvPr id="12" name="Text Placeholder 17">
            <a:extLst>
              <a:ext uri="{FF2B5EF4-FFF2-40B4-BE49-F238E27FC236}">
                <a16:creationId xmlns:a16="http://schemas.microsoft.com/office/drawing/2014/main" id="{6BC5A941-8EB4-4D4B-9671-6B8FA6447A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52188" y="2486202"/>
            <a:ext cx="4626293" cy="33257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Segoe UI Light" panose="020B0502040204020203" pitchFamily="34" charset="0"/>
              <a:buNone/>
              <a:defRPr sz="1400" spc="5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E3392-5868-4F6C-BFCC-ECCB66A3B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D975EE-261C-47D3-A9E5-7401C706A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27BB3A-38A2-4A8E-88C2-55FAE758D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9D4-A164-47A3-830D-E792BCE699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1792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 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B3E9C-104B-4460-A48D-0C2C5329B8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40431"/>
            <a:ext cx="10515600" cy="726137"/>
          </a:xfrm>
          <a:prstGeom prst="rect">
            <a:avLst/>
          </a:prstGeom>
        </p:spPr>
        <p:txBody>
          <a:bodyPr anchor="ctr"/>
          <a:lstStyle>
            <a:lvl1pPr algn="r">
              <a:defRPr sz="3200" cap="all" spc="200" baseline="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6DDC2F-7D33-44CF-9D9F-B342720BB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530240"/>
            <a:ext cx="12192000" cy="889369"/>
          </a:xfrm>
          <a:prstGeom prst="rect">
            <a:avLst/>
          </a:prstGeom>
          <a:solidFill>
            <a:schemeClr val="accent6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9A8189FC-92D4-447F-BE75-86F13BA33B6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83140" y="2063838"/>
            <a:ext cx="3515704" cy="42236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000" b="0" i="0" spc="200" baseline="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Click to add subtitle here </a:t>
            </a:r>
          </a:p>
        </p:txBody>
      </p:sp>
      <p:sp>
        <p:nvSpPr>
          <p:cNvPr id="14" name="Text Placeholder 17">
            <a:extLst>
              <a:ext uri="{FF2B5EF4-FFF2-40B4-BE49-F238E27FC236}">
                <a16:creationId xmlns:a16="http://schemas.microsoft.com/office/drawing/2014/main" id="{4FDAEC9F-05AF-4D5D-AD2C-537FF767ED6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82932" y="2523933"/>
            <a:ext cx="3515346" cy="33257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Segoe UI Light" panose="020B0502040204020203" pitchFamily="34" charset="0"/>
              <a:buNone/>
              <a:defRPr sz="1400" spc="5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2492CECA-D20C-47AF-A75A-44DFDE74D82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29790" y="2063838"/>
            <a:ext cx="3515704" cy="42236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000" b="0" i="0" spc="200" baseline="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Click to add subtitle here </a:t>
            </a:r>
          </a:p>
        </p:txBody>
      </p:sp>
      <p:sp>
        <p:nvSpPr>
          <p:cNvPr id="23" name="Text Placeholder 17">
            <a:extLst>
              <a:ext uri="{FF2B5EF4-FFF2-40B4-BE49-F238E27FC236}">
                <a16:creationId xmlns:a16="http://schemas.microsoft.com/office/drawing/2014/main" id="{EEF915A4-555A-4718-876D-625A85FAB0C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29582" y="2523933"/>
            <a:ext cx="3515346" cy="33257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Segoe UI Light" panose="020B0502040204020203" pitchFamily="34" charset="0"/>
              <a:buNone/>
              <a:defRPr sz="1400" spc="5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7458D237-AB82-4392-B182-AAF3694FDB1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175874" y="2063838"/>
            <a:ext cx="3515704" cy="42236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000" b="0" i="0" spc="200" baseline="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Click to add subtitle here </a:t>
            </a:r>
          </a:p>
        </p:txBody>
      </p:sp>
      <p:sp>
        <p:nvSpPr>
          <p:cNvPr id="27" name="Text Placeholder 17">
            <a:extLst>
              <a:ext uri="{FF2B5EF4-FFF2-40B4-BE49-F238E27FC236}">
                <a16:creationId xmlns:a16="http://schemas.microsoft.com/office/drawing/2014/main" id="{AAA9CCE2-427A-46C0-A79B-0D01E8888EE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75666" y="2523933"/>
            <a:ext cx="3515346" cy="33257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Segoe UI Light" panose="020B0502040204020203" pitchFamily="34" charset="0"/>
              <a:buNone/>
              <a:defRPr sz="1400" spc="5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A30FE-146C-418D-B68F-9EBB829D0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BCBBE8-05C6-4946-80F5-DE319A6FC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839E0-080F-4A5D-99FB-FD1917E7F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9D4-A164-47A3-830D-E792BCE699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888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C65D0-3E91-45C0-BC6C-CC7BFE58B0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74800" y="3429000"/>
            <a:ext cx="3097320" cy="978408"/>
          </a:xfrm>
          <a:prstGeom prst="rect">
            <a:avLst/>
          </a:prstGeom>
        </p:spPr>
        <p:txBody>
          <a:bodyPr anchor="ctr"/>
          <a:lstStyle>
            <a:lvl1pPr algn="l">
              <a:defRPr sz="3200" cap="all" spc="200" baseline="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9651A5D-2C86-4900-A248-8559E39BDAC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20510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pc="400" baseline="0"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D5F84479-AB5A-4587-BAAF-A05E52224B4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35700" y="2854660"/>
            <a:ext cx="4749800" cy="2129971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400" cap="none" spc="50" baseline="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3D8D3253-3A08-4F2F-B6B3-607BBC6B33D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5788241"/>
            <a:ext cx="12192000" cy="106976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pc="400" baseline="0"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B75CEA-DDFB-4C62-B83F-6A0B86FA7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425E30-50C5-42DD-911D-36C0E732E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88C855-986C-4539-81CE-5421C8EB7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F91729D4-A164-47A3-830D-E792BCE699E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2393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8F63EB3-EB79-4150-A7A5-F675662724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3237" y="1096375"/>
            <a:ext cx="4045527" cy="1590790"/>
          </a:xfrm>
          <a:prstGeom prst="rect">
            <a:avLst/>
          </a:prstGeom>
        </p:spPr>
        <p:txBody>
          <a:bodyPr anchor="b"/>
          <a:lstStyle>
            <a:lvl1pPr>
              <a:defRPr sz="3200" cap="all" spc="200" baseline="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89D0B50-E879-41B9-9B1B-EBB40605D1B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951274"/>
            <a:ext cx="2743201" cy="474756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pc="400" baseline="0"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EB4D3EE7-1F3B-4AAB-A04D-3162C35A1A9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107354" y="2910720"/>
            <a:ext cx="4011410" cy="2061261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200000"/>
              </a:lnSpc>
              <a:spcBef>
                <a:spcPts val="0"/>
              </a:spcBef>
              <a:buFont typeface="Segoe UI Light" panose="020B0502040204020203" pitchFamily="34" charset="0"/>
              <a:buNone/>
              <a:defRPr sz="2000" b="0" i="0" spc="2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2A57A12F-74B8-4CBC-816C-F2AC890D1B9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448800" y="951274"/>
            <a:ext cx="2743200" cy="474756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pc="400" baseline="0"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19A048-F803-428B-9A66-6DE56F4DE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42CDA7-93A6-45DB-9062-E70E51ACB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F08F63-561A-455E-8ED8-20CCE58E7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9D4-A164-47A3-830D-E792BCE699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593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4C813-EE84-4C00-BDF7-2FD444FA42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01580" y="942423"/>
            <a:ext cx="4694420" cy="1124392"/>
          </a:xfrm>
          <a:prstGeom prst="rect">
            <a:avLst/>
          </a:prstGeom>
        </p:spPr>
        <p:txBody>
          <a:bodyPr anchor="b"/>
          <a:lstStyle>
            <a:lvl1pPr>
              <a:defRPr sz="3200" cap="all" spc="200" baseline="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41FB44AB-9520-4C96-A83D-2FABD15CBE7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410587" y="2329867"/>
            <a:ext cx="4058872" cy="3156533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200000"/>
              </a:lnSpc>
              <a:spcBef>
                <a:spcPts val="0"/>
              </a:spcBef>
              <a:buFont typeface="Segoe UI Light" panose="020B0502040204020203" pitchFamily="34" charset="0"/>
              <a:buNone/>
              <a:defRPr sz="2000" cap="none" spc="50" baseline="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6B1A04-4BA1-4FCF-B19E-6A052911C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DD33EA-800C-403C-867B-B4178A7C3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0285C91D-2914-4BB9-A857-7DFA168C761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183361" y="0"/>
            <a:ext cx="3598052" cy="325810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pc="400" baseline="0"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896BB5-7888-43CA-A76C-BF7DE06DF2B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183361" y="3599895"/>
            <a:ext cx="3598052" cy="325810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pc="400" baseline="0"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8D158-80CE-4259-AE40-6EC8A072E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9D4-A164-47A3-830D-E792BCE699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022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EC8E4-E66E-43DD-B7F9-77510035AC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97600" y="2921000"/>
            <a:ext cx="4749800" cy="527050"/>
          </a:xfrm>
          <a:prstGeom prst="rect">
            <a:avLst/>
          </a:prstGeom>
        </p:spPr>
        <p:txBody>
          <a:bodyPr anchor="b"/>
          <a:lstStyle>
            <a:lvl1pPr>
              <a:defRPr sz="3200" cap="all" spc="200" baseline="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DA549A2-F99E-46CF-BFF2-0F2D5834E10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8200" y="492125"/>
            <a:ext cx="4114800" cy="5372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pc="400" baseline="0"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8E76B184-0041-41D4-948C-64DE4AB097C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97600" y="3429000"/>
            <a:ext cx="4749800" cy="2129971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400" cap="none" spc="50" baseline="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B09CA-52A5-4AB5-AF1F-8A2194181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F5B9A3-008F-4631-AAAD-66E8363F3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47ADF-979E-4B05-BD10-4C2F27964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9D4-A164-47A3-830D-E792BCE699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361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 Go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38C8EB8A-A968-4E47-AE69-9A01E7717EB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98402" y="598401"/>
            <a:ext cx="9645056" cy="566119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pc="400" baseline="0"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A198BF-0DCC-40E9-B9E5-892F3CCF54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69978" y="3443968"/>
            <a:ext cx="6022021" cy="882499"/>
          </a:xfrm>
          <a:prstGeom prst="rect">
            <a:avLst/>
          </a:prstGeom>
          <a:solidFill>
            <a:schemeClr val="accent4">
              <a:alpha val="80000"/>
            </a:schemeClr>
          </a:solidFill>
        </p:spPr>
        <p:txBody>
          <a:bodyPr lIns="1371600" tIns="457200" anchor="ctr" anchorCtr="0"/>
          <a:lstStyle>
            <a:lvl1pPr>
              <a:defRPr sz="3200" cap="all" spc="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FAD04F8B-0B18-4B5F-B3A8-8EEDC439F5F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69979" y="4326467"/>
            <a:ext cx="6022021" cy="830414"/>
          </a:xfrm>
          <a:prstGeom prst="rect">
            <a:avLst/>
          </a:prstGeom>
          <a:solidFill>
            <a:schemeClr val="accent4">
              <a:alpha val="80000"/>
            </a:schemeClr>
          </a:solidFill>
        </p:spPr>
        <p:txBody>
          <a:bodyPr lIns="1371600" bIns="365760" anchor="ctr"/>
          <a:lstStyle>
            <a:lvl1pPr marL="0" indent="0" algn="l">
              <a:buNone/>
              <a:defRPr sz="2000" i="0" cap="none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593073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rterly Performa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EE33C-7BB8-4644-AC43-EAFCF071A5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9663" y="498928"/>
            <a:ext cx="9972675" cy="567873"/>
          </a:xfrm>
          <a:prstGeom prst="rect">
            <a:avLst/>
          </a:prstGeom>
        </p:spPr>
        <p:txBody>
          <a:bodyPr/>
          <a:lstStyle>
            <a:lvl1pPr algn="ctr">
              <a:defRPr sz="3200" cap="all" spc="200" baseline="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6A6D30-3C9B-4105-8529-1FC3C4799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6CE03B-D3BE-49C6-B2A4-0E17803F1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EB961D-2B84-4E52-A71A-1C55CFFD8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9D4-A164-47A3-830D-E792BCE699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271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eas of Growt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AA794-F088-4753-95A0-021064EE61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94166"/>
            <a:ext cx="10515600" cy="567873"/>
          </a:xfrm>
          <a:prstGeom prst="rect">
            <a:avLst/>
          </a:prstGeom>
        </p:spPr>
        <p:txBody>
          <a:bodyPr/>
          <a:lstStyle>
            <a:lvl1pPr algn="ctr">
              <a:defRPr sz="3200" cap="all" spc="200" baseline="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C3E83D-2F76-4F03-9EF6-81DED4065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D99F77-FE1A-4CD5-8B1C-50D8981A1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4CA1C4-7C3D-4FAE-B5FC-D235F6D9E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9D4-A164-47A3-830D-E792BCE699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488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8E96375-73CE-4ED7-90B6-293AB27ED0A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pc="400" baseline="0"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E8AED7C-EFC3-4427-AD37-E7AA4AF0CF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" y="1181910"/>
            <a:ext cx="12192000" cy="3352227"/>
          </a:xfrm>
          <a:custGeom>
            <a:avLst/>
            <a:gdLst>
              <a:gd name="connsiteX0" fmla="*/ 11721830 w 12192000"/>
              <a:gd name="connsiteY0" fmla="*/ 0 h 3352227"/>
              <a:gd name="connsiteX1" fmla="*/ 12192000 w 12192000"/>
              <a:gd name="connsiteY1" fmla="*/ 0 h 3352227"/>
              <a:gd name="connsiteX2" fmla="*/ 12192000 w 12192000"/>
              <a:gd name="connsiteY2" fmla="*/ 3352227 h 3352227"/>
              <a:gd name="connsiteX3" fmla="*/ 11721830 w 12192000"/>
              <a:gd name="connsiteY3" fmla="*/ 3352227 h 3352227"/>
              <a:gd name="connsiteX4" fmla="*/ 0 w 12192000"/>
              <a:gd name="connsiteY4" fmla="*/ 0 h 3352227"/>
              <a:gd name="connsiteX5" fmla="*/ 5525311 w 12192000"/>
              <a:gd name="connsiteY5" fmla="*/ 0 h 3352227"/>
              <a:gd name="connsiteX6" fmla="*/ 5525311 w 12192000"/>
              <a:gd name="connsiteY6" fmla="*/ 3352227 h 3352227"/>
              <a:gd name="connsiteX7" fmla="*/ 0 w 12192000"/>
              <a:gd name="connsiteY7" fmla="*/ 3352227 h 3352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352227">
                <a:moveTo>
                  <a:pt x="11721830" y="0"/>
                </a:moveTo>
                <a:lnTo>
                  <a:pt x="12192000" y="0"/>
                </a:lnTo>
                <a:lnTo>
                  <a:pt x="12192000" y="3352227"/>
                </a:lnTo>
                <a:lnTo>
                  <a:pt x="11721830" y="3352227"/>
                </a:lnTo>
                <a:close/>
                <a:moveTo>
                  <a:pt x="0" y="0"/>
                </a:moveTo>
                <a:lnTo>
                  <a:pt x="5525311" y="0"/>
                </a:lnTo>
                <a:lnTo>
                  <a:pt x="5525311" y="3352227"/>
                </a:lnTo>
                <a:lnTo>
                  <a:pt x="0" y="3352227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  <a:alpha val="85000"/>
            </a:schemeClr>
          </a:solidFill>
        </p:spPr>
        <p:txBody>
          <a:bodyPr lIns="960120" rIns="7315200" anchor="b"/>
          <a:lstStyle>
            <a:lvl1pPr>
              <a:defRPr lang="en-US" sz="3200" cap="all" spc="200" baseline="0" dirty="0"/>
            </a:lvl1pPr>
          </a:lstStyle>
          <a:p>
            <a:pPr marL="0" lvl="0"/>
            <a:r>
              <a:rPr lang="en-US" dirty="0"/>
              <a:t>Click to add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72FF0B66-A4D6-423A-AC8B-48E8CD7DF8B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-1" y="4534137"/>
            <a:ext cx="12192000" cy="1141953"/>
          </a:xfrm>
          <a:custGeom>
            <a:avLst/>
            <a:gdLst>
              <a:gd name="connsiteX0" fmla="*/ 11721830 w 12192000"/>
              <a:gd name="connsiteY0" fmla="*/ 1 h 1141953"/>
              <a:gd name="connsiteX1" fmla="*/ 12192000 w 12192000"/>
              <a:gd name="connsiteY1" fmla="*/ 1 h 1141953"/>
              <a:gd name="connsiteX2" fmla="*/ 12192000 w 12192000"/>
              <a:gd name="connsiteY2" fmla="*/ 1141953 h 1141953"/>
              <a:gd name="connsiteX3" fmla="*/ 11721830 w 12192000"/>
              <a:gd name="connsiteY3" fmla="*/ 1141953 h 1141953"/>
              <a:gd name="connsiteX4" fmla="*/ 0 w 12192000"/>
              <a:gd name="connsiteY4" fmla="*/ 0 h 1141953"/>
              <a:gd name="connsiteX5" fmla="*/ 5525311 w 12192000"/>
              <a:gd name="connsiteY5" fmla="*/ 0 h 1141953"/>
              <a:gd name="connsiteX6" fmla="*/ 5525311 w 12192000"/>
              <a:gd name="connsiteY6" fmla="*/ 1141952 h 1141953"/>
              <a:gd name="connsiteX7" fmla="*/ 0 w 12192000"/>
              <a:gd name="connsiteY7" fmla="*/ 1141952 h 1141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1141953">
                <a:moveTo>
                  <a:pt x="11721830" y="1"/>
                </a:moveTo>
                <a:lnTo>
                  <a:pt x="12192000" y="1"/>
                </a:lnTo>
                <a:lnTo>
                  <a:pt x="12192000" y="1141953"/>
                </a:lnTo>
                <a:lnTo>
                  <a:pt x="11721830" y="1141953"/>
                </a:lnTo>
                <a:close/>
                <a:moveTo>
                  <a:pt x="0" y="0"/>
                </a:moveTo>
                <a:lnTo>
                  <a:pt x="5525311" y="0"/>
                </a:lnTo>
                <a:lnTo>
                  <a:pt x="5525311" y="1141952"/>
                </a:lnTo>
                <a:lnTo>
                  <a:pt x="0" y="1141952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  <a:alpha val="85000"/>
            </a:schemeClr>
          </a:solidFill>
        </p:spPr>
        <p:txBody>
          <a:bodyPr lIns="960120" tIns="137160" rIns="6400800" anchor="t"/>
          <a:lstStyle>
            <a:lvl1pPr marL="0" indent="0">
              <a:buNone/>
              <a:defRPr lang="en-US" sz="2000" b="0" i="0" spc="200" baseline="0" dirty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marL="228600" lvl="0" indent="-228600"/>
            <a:r>
              <a:rPr lang="en-US" dirty="0"/>
              <a:t>Click to add name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52883E-0EA3-4DCA-BB78-AD84BBE53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1860F9-7B15-486D-B68B-1D5E02F61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0B89DE-8ADC-4391-8EAF-C713EA699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F91729D4-A164-47A3-830D-E792BCE699E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063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5886F38-E337-4504-BF25-D65176023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274260"/>
            <a:ext cx="12192000" cy="2583739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93D2BF-453A-45BE-9E29-EC3F8D9F55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99846" y="1487527"/>
            <a:ext cx="2581554" cy="1325563"/>
          </a:xfrm>
          <a:prstGeom prst="rect">
            <a:avLst/>
          </a:prstGeom>
        </p:spPr>
        <p:txBody>
          <a:bodyPr anchor="b"/>
          <a:lstStyle>
            <a:lvl1pPr algn="ctr">
              <a:defRPr sz="3200" cap="all" spc="200" baseline="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1" name="Picture Placeholder 9">
            <a:extLst>
              <a:ext uri="{FF2B5EF4-FFF2-40B4-BE49-F238E27FC236}">
                <a16:creationId xmlns:a16="http://schemas.microsoft.com/office/drawing/2014/main" id="{C47B8159-559E-42C4-AA5B-7642DE427455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4793630" y="677419"/>
            <a:ext cx="2357652" cy="1622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52" name="Text Placeholder 17">
            <a:extLst>
              <a:ext uri="{FF2B5EF4-FFF2-40B4-BE49-F238E27FC236}">
                <a16:creationId xmlns:a16="http://schemas.microsoft.com/office/drawing/2014/main" id="{9E9FA76D-767D-4F48-9238-F384F4D4169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793628" y="2299842"/>
            <a:ext cx="2357652" cy="47514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2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53" name="Text Placeholder 17">
            <a:extLst>
              <a:ext uri="{FF2B5EF4-FFF2-40B4-BE49-F238E27FC236}">
                <a16:creationId xmlns:a16="http://schemas.microsoft.com/office/drawing/2014/main" id="{40F2B787-B1D2-493C-ABA2-D6E69C4800D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793628" y="2774990"/>
            <a:ext cx="2357652" cy="47514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b="0" i="0" cap="none" spc="200" baseline="0"/>
            </a:lvl1pPr>
          </a:lstStyle>
          <a:p>
            <a:pPr lvl="0"/>
            <a:r>
              <a:rPr lang="en-US" dirty="0"/>
              <a:t>Click to title</a:t>
            </a:r>
          </a:p>
        </p:txBody>
      </p:sp>
      <p:sp>
        <p:nvSpPr>
          <p:cNvPr id="54" name="Picture Placeholder 9">
            <a:extLst>
              <a:ext uri="{FF2B5EF4-FFF2-40B4-BE49-F238E27FC236}">
                <a16:creationId xmlns:a16="http://schemas.microsoft.com/office/drawing/2014/main" id="{7FCC4980-412C-49F7-BF30-8693DD9EAC03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431774" y="677419"/>
            <a:ext cx="2357652" cy="1622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55" name="Text Placeholder 17">
            <a:extLst>
              <a:ext uri="{FF2B5EF4-FFF2-40B4-BE49-F238E27FC236}">
                <a16:creationId xmlns:a16="http://schemas.microsoft.com/office/drawing/2014/main" id="{B9BD60DD-95CB-47D1-9C2F-5ACD3882066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431772" y="2299842"/>
            <a:ext cx="2357652" cy="47514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2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56" name="Text Placeholder 17">
            <a:extLst>
              <a:ext uri="{FF2B5EF4-FFF2-40B4-BE49-F238E27FC236}">
                <a16:creationId xmlns:a16="http://schemas.microsoft.com/office/drawing/2014/main" id="{19FF93B2-766D-4558-94BE-49F215C0FF7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431772" y="2774990"/>
            <a:ext cx="2357652" cy="47514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b="0" i="0" cap="none" spc="200" baseline="0"/>
            </a:lvl1pPr>
          </a:lstStyle>
          <a:p>
            <a:pPr lvl="0"/>
            <a:r>
              <a:rPr lang="en-US" dirty="0"/>
              <a:t>Click to title</a:t>
            </a:r>
          </a:p>
        </p:txBody>
      </p:sp>
      <p:sp>
        <p:nvSpPr>
          <p:cNvPr id="57" name="Picture Placeholder 9">
            <a:extLst>
              <a:ext uri="{FF2B5EF4-FFF2-40B4-BE49-F238E27FC236}">
                <a16:creationId xmlns:a16="http://schemas.microsoft.com/office/drawing/2014/main" id="{F16F9FCC-4EE2-4D18-8257-694E9C80F547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4793630" y="3250138"/>
            <a:ext cx="2357652" cy="1622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58" name="Text Placeholder 17">
            <a:extLst>
              <a:ext uri="{FF2B5EF4-FFF2-40B4-BE49-F238E27FC236}">
                <a16:creationId xmlns:a16="http://schemas.microsoft.com/office/drawing/2014/main" id="{F434B9BC-2EC7-4433-BAA8-039EB5BED5C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793628" y="4872561"/>
            <a:ext cx="2357652" cy="47514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2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59" name="Text Placeholder 17">
            <a:extLst>
              <a:ext uri="{FF2B5EF4-FFF2-40B4-BE49-F238E27FC236}">
                <a16:creationId xmlns:a16="http://schemas.microsoft.com/office/drawing/2014/main" id="{6F08FB05-53FB-4C19-A35C-592C4DFDFF4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793628" y="5347709"/>
            <a:ext cx="2357652" cy="475147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 i="0" cap="none" spc="200" baseline="0"/>
            </a:lvl1pPr>
          </a:lstStyle>
          <a:p>
            <a:pPr lvl="0"/>
            <a:r>
              <a:rPr lang="en-US" dirty="0"/>
              <a:t>Click to title</a:t>
            </a:r>
          </a:p>
        </p:txBody>
      </p:sp>
      <p:sp>
        <p:nvSpPr>
          <p:cNvPr id="60" name="Picture Placeholder 9">
            <a:extLst>
              <a:ext uri="{FF2B5EF4-FFF2-40B4-BE49-F238E27FC236}">
                <a16:creationId xmlns:a16="http://schemas.microsoft.com/office/drawing/2014/main" id="{9589D7D2-07DF-415C-A139-E911869A1BCC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7431774" y="3250138"/>
            <a:ext cx="2357652" cy="1622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61" name="Text Placeholder 17">
            <a:extLst>
              <a:ext uri="{FF2B5EF4-FFF2-40B4-BE49-F238E27FC236}">
                <a16:creationId xmlns:a16="http://schemas.microsoft.com/office/drawing/2014/main" id="{E622F2E3-2C07-4ABC-A803-40361BBB738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431772" y="4872561"/>
            <a:ext cx="2357652" cy="47514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2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62" name="Text Placeholder 17">
            <a:extLst>
              <a:ext uri="{FF2B5EF4-FFF2-40B4-BE49-F238E27FC236}">
                <a16:creationId xmlns:a16="http://schemas.microsoft.com/office/drawing/2014/main" id="{B505FD93-2404-46B6-9EE0-9CABFC5233ED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431772" y="5347709"/>
            <a:ext cx="2357652" cy="47514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b="0" i="0" cap="none" spc="200" baseline="0"/>
            </a:lvl1pPr>
          </a:lstStyle>
          <a:p>
            <a:pPr lvl="0"/>
            <a:r>
              <a:rPr lang="en-US" dirty="0"/>
              <a:t>Click to title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91FF20-37AD-4448-896C-C37172D16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6AF771-F500-4564-96BB-2AC1F13F9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54F218-0E34-408C-AB25-76184E9AC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9D4-A164-47A3-830D-E792BCE699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753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5886F38-E337-4504-BF25-D65176023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274260"/>
            <a:ext cx="12192000" cy="2583739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0116A5-69B8-43BF-B141-AC2A4B6CEB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6217" y="1207697"/>
            <a:ext cx="2970156" cy="1622912"/>
          </a:xfrm>
          <a:prstGeom prst="rect">
            <a:avLst/>
          </a:prstGeom>
        </p:spPr>
        <p:txBody>
          <a:bodyPr anchor="b"/>
          <a:lstStyle>
            <a:lvl1pPr algn="ctr">
              <a:defRPr sz="3200" cap="all" spc="200" baseline="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D283EBF-8FBA-4A7A-9DCE-23E0BF7F6AA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780553" y="1153717"/>
            <a:ext cx="1412050" cy="11472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48D76D02-A6E3-446F-B85B-CAD9ED06415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451733" y="2299842"/>
            <a:ext cx="2069690" cy="47514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400" cap="all" spc="2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90954B1A-CAD7-4645-A1B3-1A5EFD54C97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51733" y="2774991"/>
            <a:ext cx="2069690" cy="672127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100" b="0" i="0" cap="none" spc="200" baseline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8" name="Picture Placeholder 9">
            <a:extLst>
              <a:ext uri="{FF2B5EF4-FFF2-40B4-BE49-F238E27FC236}">
                <a16:creationId xmlns:a16="http://schemas.microsoft.com/office/drawing/2014/main" id="{D517EAC0-89E0-4247-B048-92F65C868A7E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5891925" y="1153717"/>
            <a:ext cx="1412050" cy="11472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1" name="Text Placeholder 17">
            <a:extLst>
              <a:ext uri="{FF2B5EF4-FFF2-40B4-BE49-F238E27FC236}">
                <a16:creationId xmlns:a16="http://schemas.microsoft.com/office/drawing/2014/main" id="{7F5710E0-5399-4C8A-9D92-390195CB6F2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563105" y="2299842"/>
            <a:ext cx="2069690" cy="47514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400" cap="all" spc="2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2" name="Text Placeholder 17">
            <a:extLst>
              <a:ext uri="{FF2B5EF4-FFF2-40B4-BE49-F238E27FC236}">
                <a16:creationId xmlns:a16="http://schemas.microsoft.com/office/drawing/2014/main" id="{019883F1-27DD-46A1-AD71-3AE14256007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563105" y="2774991"/>
            <a:ext cx="2069690" cy="672127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100" b="0" i="0" cap="none" spc="200" baseline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9" name="Picture Placeholder 9">
            <a:extLst>
              <a:ext uri="{FF2B5EF4-FFF2-40B4-BE49-F238E27FC236}">
                <a16:creationId xmlns:a16="http://schemas.microsoft.com/office/drawing/2014/main" id="{7847BEB8-AC95-445E-AFB4-34B7658BB992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8003297" y="1153717"/>
            <a:ext cx="1412049" cy="11472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4" name="Text Placeholder 17">
            <a:extLst>
              <a:ext uri="{FF2B5EF4-FFF2-40B4-BE49-F238E27FC236}">
                <a16:creationId xmlns:a16="http://schemas.microsoft.com/office/drawing/2014/main" id="{82B5CAB5-1932-4DC0-BBBD-8ABA7C5D5DE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674476" y="2299842"/>
            <a:ext cx="2069690" cy="47514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400" cap="all" spc="2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5" name="Text Placeholder 17">
            <a:extLst>
              <a:ext uri="{FF2B5EF4-FFF2-40B4-BE49-F238E27FC236}">
                <a16:creationId xmlns:a16="http://schemas.microsoft.com/office/drawing/2014/main" id="{E248F87C-2911-41CB-A4BD-6ECD4E13B8C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674476" y="2774991"/>
            <a:ext cx="2069690" cy="672127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100" b="0" i="0" cap="none" spc="200" baseline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7" name="Picture Placeholder 9">
            <a:extLst>
              <a:ext uri="{FF2B5EF4-FFF2-40B4-BE49-F238E27FC236}">
                <a16:creationId xmlns:a16="http://schemas.microsoft.com/office/drawing/2014/main" id="{7B6B3681-1E21-44DA-AADA-F5E638A87423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10114667" y="1153717"/>
            <a:ext cx="1412049" cy="11472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3" name="Text Placeholder 17">
            <a:extLst>
              <a:ext uri="{FF2B5EF4-FFF2-40B4-BE49-F238E27FC236}">
                <a16:creationId xmlns:a16="http://schemas.microsoft.com/office/drawing/2014/main" id="{2D88AD4B-15C6-42C2-B9A5-BD645DA67D7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9785846" y="2299842"/>
            <a:ext cx="2069690" cy="47514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400" cap="all" spc="2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34" name="Text Placeholder 17">
            <a:extLst>
              <a:ext uri="{FF2B5EF4-FFF2-40B4-BE49-F238E27FC236}">
                <a16:creationId xmlns:a16="http://schemas.microsoft.com/office/drawing/2014/main" id="{D79E337C-DD94-4BC6-9F28-69AC04CD2B3E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9785846" y="2774991"/>
            <a:ext cx="2069690" cy="672127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100" b="0" i="0" cap="none" spc="200" baseline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0" name="Picture Placeholder 9">
            <a:extLst>
              <a:ext uri="{FF2B5EF4-FFF2-40B4-BE49-F238E27FC236}">
                <a16:creationId xmlns:a16="http://schemas.microsoft.com/office/drawing/2014/main" id="{B50A84FF-F66B-4AB8-837C-E3025F19E9C0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3780553" y="3614936"/>
            <a:ext cx="1412050" cy="11472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7" name="Text Placeholder 17">
            <a:extLst>
              <a:ext uri="{FF2B5EF4-FFF2-40B4-BE49-F238E27FC236}">
                <a16:creationId xmlns:a16="http://schemas.microsoft.com/office/drawing/2014/main" id="{540D9937-87C5-40B3-86E6-F1CBFCA40CA0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451733" y="4767397"/>
            <a:ext cx="2069691" cy="476403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400" cap="all" spc="2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20" name="Text Placeholder 17">
            <a:extLst>
              <a:ext uri="{FF2B5EF4-FFF2-40B4-BE49-F238E27FC236}">
                <a16:creationId xmlns:a16="http://schemas.microsoft.com/office/drawing/2014/main" id="{C81570DE-3568-4F16-9DF8-269B29DDE60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451733" y="5242840"/>
            <a:ext cx="2069691" cy="69719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100" b="0" i="0" cap="none" spc="200" baseline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1" name="Picture Placeholder 9">
            <a:extLst>
              <a:ext uri="{FF2B5EF4-FFF2-40B4-BE49-F238E27FC236}">
                <a16:creationId xmlns:a16="http://schemas.microsoft.com/office/drawing/2014/main" id="{41C26642-ECFF-4F11-B242-BBBA5D672DA0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5891925" y="3614936"/>
            <a:ext cx="1412050" cy="11472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2" name="Text Placeholder 17">
            <a:extLst>
              <a:ext uri="{FF2B5EF4-FFF2-40B4-BE49-F238E27FC236}">
                <a16:creationId xmlns:a16="http://schemas.microsoft.com/office/drawing/2014/main" id="{5E4E35F3-EC7A-489D-985F-0CA9F0402B0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563105" y="4768651"/>
            <a:ext cx="2069691" cy="47514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400" cap="all" spc="2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23" name="Text Placeholder 17">
            <a:extLst>
              <a:ext uri="{FF2B5EF4-FFF2-40B4-BE49-F238E27FC236}">
                <a16:creationId xmlns:a16="http://schemas.microsoft.com/office/drawing/2014/main" id="{55AFBE6C-8E28-48EC-8798-5E463B8E47E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563105" y="5243800"/>
            <a:ext cx="2069691" cy="69536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100" b="0" i="0" cap="none" spc="200" baseline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id="{BCC40003-8966-4A03-9C79-EB95966FFE0C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8003297" y="3614936"/>
            <a:ext cx="1412049" cy="11472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5" name="Text Placeholder 17">
            <a:extLst>
              <a:ext uri="{FF2B5EF4-FFF2-40B4-BE49-F238E27FC236}">
                <a16:creationId xmlns:a16="http://schemas.microsoft.com/office/drawing/2014/main" id="{023FE51B-CC62-42E7-BCF7-123DB0B9244A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674476" y="4768651"/>
            <a:ext cx="2069690" cy="47514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400" cap="all" spc="2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26" name="Text Placeholder 17">
            <a:extLst>
              <a:ext uri="{FF2B5EF4-FFF2-40B4-BE49-F238E27FC236}">
                <a16:creationId xmlns:a16="http://schemas.microsoft.com/office/drawing/2014/main" id="{3CA6C07A-2E37-4897-AF99-5152B241E38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674476" y="5243800"/>
            <a:ext cx="2069690" cy="69536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100" b="0" i="0" cap="none" spc="200" baseline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8" name="Picture Placeholder 9">
            <a:extLst>
              <a:ext uri="{FF2B5EF4-FFF2-40B4-BE49-F238E27FC236}">
                <a16:creationId xmlns:a16="http://schemas.microsoft.com/office/drawing/2014/main" id="{026B0125-C5D1-4397-BA37-9D1FCB7DA71E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10114667" y="3614936"/>
            <a:ext cx="1412049" cy="11472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5" name="Text Placeholder 17">
            <a:extLst>
              <a:ext uri="{FF2B5EF4-FFF2-40B4-BE49-F238E27FC236}">
                <a16:creationId xmlns:a16="http://schemas.microsoft.com/office/drawing/2014/main" id="{A57BE95A-45E1-4F78-9162-0D9005657D71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785846" y="4768651"/>
            <a:ext cx="2069690" cy="47514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400" cap="all" spc="2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36" name="Text Placeholder 17">
            <a:extLst>
              <a:ext uri="{FF2B5EF4-FFF2-40B4-BE49-F238E27FC236}">
                <a16:creationId xmlns:a16="http://schemas.microsoft.com/office/drawing/2014/main" id="{EF2F2B86-E2A2-406A-9EED-2FBD66017988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9785846" y="5243800"/>
            <a:ext cx="2069690" cy="69536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100" b="0" i="0" cap="none" spc="200" baseline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91FF20-37AD-4448-896C-C37172D16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6AF771-F500-4564-96BB-2AC1F13F9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54F218-0E34-408C-AB25-76184E9AC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9D4-A164-47A3-830D-E792BCE699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729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B4E19-B10C-43FA-AB4B-5D0396BD64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C552B-0CAD-4920-B258-233A9F86DF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83FFB-15A3-4B11-A130-4565577A3F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729D4-A164-47A3-830D-E792BCE699E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109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2" r:id="rId7"/>
    <p:sldLayoutId id="2147483663" r:id="rId8"/>
    <p:sldLayoutId id="2147483656" r:id="rId9"/>
    <p:sldLayoutId id="2147483657" r:id="rId10"/>
    <p:sldLayoutId id="2147483664" r:id="rId11"/>
    <p:sldLayoutId id="2147483658" r:id="rId12"/>
    <p:sldLayoutId id="2147483659" r:id="rId13"/>
    <p:sldLayoutId id="2147483660" r:id="rId14"/>
    <p:sldLayoutId id="2147483661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en/photo/1122250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sydney-australia-bridge-theatre-2651711/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en/photo/985127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3D64C50-A740-468A-8AB6-F949358D8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769" y="2683895"/>
            <a:ext cx="5278514" cy="2862225"/>
          </a:xfrm>
        </p:spPr>
        <p:txBody>
          <a:bodyPr/>
          <a:lstStyle/>
          <a:p>
            <a:r>
              <a:rPr lang="en-US" sz="4000" dirty="0"/>
              <a:t>Impact of covid on overseas migration to Australia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F94A06-38B8-4C8F-ABF0-FB763704D0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636" y="5568698"/>
            <a:ext cx="5278514" cy="618142"/>
          </a:xfrm>
        </p:spPr>
        <p:txBody>
          <a:bodyPr/>
          <a:lstStyle/>
          <a:p>
            <a:r>
              <a:rPr lang="en-US" dirty="0"/>
              <a:t>Bec, Anuja and Luz</a:t>
            </a:r>
          </a:p>
        </p:txBody>
      </p:sp>
      <p:pic>
        <p:nvPicPr>
          <p:cNvPr id="7" name="Picture Placeholder 6" descr="A picture containing sandy, distance">
            <a:extLst>
              <a:ext uri="{FF2B5EF4-FFF2-40B4-BE49-F238E27FC236}">
                <a16:creationId xmlns:a16="http://schemas.microsoft.com/office/drawing/2014/main" id="{5A492D51-4DBA-40BC-82AA-A33BD0D3F740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43875" y="947737"/>
            <a:ext cx="4048124" cy="4962525"/>
          </a:xfr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106CDEB7-77E8-4351-9B76-07896E731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96075" y="0"/>
            <a:ext cx="2895600" cy="68580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569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380681A4-3FB5-4C86-B096-26281897B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663" y="498928"/>
            <a:ext cx="9972675" cy="567873"/>
          </a:xfrm>
        </p:spPr>
        <p:txBody>
          <a:bodyPr/>
          <a:lstStyle/>
          <a:p>
            <a:r>
              <a:rPr lang="en-US" dirty="0"/>
              <a:t>Location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6FA9E2-D06E-4941-A890-559D63E75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91729D4-A164-47A3-830D-E792BCE699E4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DE291F-DE1E-26EC-2389-F42EAF6A3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056" y="1481137"/>
            <a:ext cx="5195888" cy="4126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217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380681A4-3FB5-4C86-B096-26281897B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663" y="498928"/>
            <a:ext cx="9972675" cy="567873"/>
          </a:xfrm>
        </p:spPr>
        <p:txBody>
          <a:bodyPr/>
          <a:lstStyle/>
          <a:p>
            <a:r>
              <a:rPr lang="en-US" dirty="0"/>
              <a:t>Location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6FA9E2-D06E-4941-A890-559D63E75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91729D4-A164-47A3-830D-E792BCE699E4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4293BF3-6B4B-B956-639F-09E647F7C1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769" y="1066801"/>
            <a:ext cx="8037831" cy="5002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533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380681A4-3FB5-4C86-B096-26281897B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663" y="498928"/>
            <a:ext cx="9972675" cy="567873"/>
          </a:xfrm>
        </p:spPr>
        <p:txBody>
          <a:bodyPr/>
          <a:lstStyle/>
          <a:p>
            <a:pPr algn="l"/>
            <a:r>
              <a:rPr lang="en-US" sz="1800" b="1" i="0" dirty="0">
                <a:solidFill>
                  <a:srgbClr val="1F2328"/>
                </a:solidFill>
                <a:effectLst/>
                <a:latin typeface="-apple-system"/>
              </a:rPr>
              <a:t>Number of arrivals by gender between 2005 and 2022</a:t>
            </a:r>
            <a:br>
              <a:rPr lang="en-US" sz="1800" dirty="0"/>
            </a:b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6FA9E2-D06E-4941-A890-559D63E75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91729D4-A164-47A3-830D-E792BCE699E4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CD2478-89DA-9DED-5F40-FAE1C2F0A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743" y="1066801"/>
            <a:ext cx="9434513" cy="5034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0208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380681A4-3FB5-4C86-B096-26281897B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663" y="498928"/>
            <a:ext cx="9972675" cy="567873"/>
          </a:xfrm>
        </p:spPr>
        <p:txBody>
          <a:bodyPr/>
          <a:lstStyle/>
          <a:p>
            <a:r>
              <a:rPr lang="en-AU" sz="1800" b="1" i="0" dirty="0">
                <a:solidFill>
                  <a:srgbClr val="1F2328"/>
                </a:solidFill>
                <a:effectLst/>
                <a:latin typeface="-apple-system"/>
              </a:rPr>
              <a:t>Popular states per gender:</a:t>
            </a: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6FA9E2-D06E-4941-A890-559D63E75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91729D4-A164-47A3-830D-E792BCE699E4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0F3E8A1-8B5C-BD4A-4098-686C40BD3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389" y="782864"/>
            <a:ext cx="3077093" cy="57543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BB6CFA-B9A9-9069-C870-1B0EBEDAF5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5244" y="834426"/>
            <a:ext cx="3077093" cy="57543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385C7EB-70C9-2EF5-B58B-07DBCA5C2924}"/>
              </a:ext>
            </a:extLst>
          </p:cNvPr>
          <p:cNvSpPr txBox="1"/>
          <p:nvPr/>
        </p:nvSpPr>
        <p:spPr>
          <a:xfrm>
            <a:off x="5650302" y="2070340"/>
            <a:ext cx="1328468" cy="62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AU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7FAD72-94EF-87EF-3B35-9CF0101F3CF3}"/>
              </a:ext>
            </a:extLst>
          </p:cNvPr>
          <p:cNvSpPr txBox="1">
            <a:spLocks/>
          </p:cNvSpPr>
          <p:nvPr/>
        </p:nvSpPr>
        <p:spPr>
          <a:xfrm>
            <a:off x="586736" y="1411660"/>
            <a:ext cx="1142832" cy="56787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500" dirty="0">
                <a:solidFill>
                  <a:schemeClr val="accent4"/>
                </a:solidFill>
              </a:rPr>
              <a:t>Male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241AF66A-5E98-6ABD-3586-8A5B0BC27B18}"/>
              </a:ext>
            </a:extLst>
          </p:cNvPr>
          <p:cNvSpPr txBox="1">
            <a:spLocks/>
          </p:cNvSpPr>
          <p:nvPr/>
        </p:nvSpPr>
        <p:spPr>
          <a:xfrm>
            <a:off x="6772578" y="1411660"/>
            <a:ext cx="1142832" cy="56787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500" dirty="0">
                <a:solidFill>
                  <a:schemeClr val="accent4"/>
                </a:solidFill>
              </a:rPr>
              <a:t>Female</a:t>
            </a:r>
          </a:p>
        </p:txBody>
      </p:sp>
    </p:spTree>
    <p:extLst>
      <p:ext uri="{BB962C8B-B14F-4D97-AF65-F5344CB8AC3E}">
        <p14:creationId xmlns:p14="http://schemas.microsoft.com/office/powerpoint/2010/main" val="10881504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380681A4-3FB5-4C86-B096-26281897B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663" y="498928"/>
            <a:ext cx="9972675" cy="567873"/>
          </a:xfrm>
        </p:spPr>
        <p:txBody>
          <a:bodyPr/>
          <a:lstStyle/>
          <a:p>
            <a:pPr algn="l"/>
            <a:r>
              <a:rPr lang="en-US" sz="1800" b="1" i="0" dirty="0">
                <a:solidFill>
                  <a:srgbClr val="1F2328"/>
                </a:solidFill>
                <a:effectLst/>
                <a:latin typeface="-apple-system"/>
              </a:rPr>
              <a:t>Number of people arrived based on different age brackets between 2005-2022</a:t>
            </a:r>
            <a:br>
              <a:rPr lang="en-US" sz="1800" b="0" i="0" dirty="0">
                <a:solidFill>
                  <a:srgbClr val="1F2328"/>
                </a:solidFill>
                <a:effectLst/>
                <a:latin typeface="-apple-system"/>
              </a:rPr>
            </a:br>
            <a:br>
              <a:rPr lang="en-US" sz="1800" dirty="0"/>
            </a:b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6FA9E2-D06E-4941-A890-559D63E75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91729D4-A164-47A3-830D-E792BCE699E4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25BCA2D-2DD3-846F-743C-D28A71F26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3515" y="928600"/>
            <a:ext cx="5013567" cy="579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6761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4FB21CE-D269-47D5-2FEC-9E1D93C10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438" y="633561"/>
            <a:ext cx="7023124" cy="5722789"/>
          </a:xfrm>
          <a:prstGeom prst="rect">
            <a:avLst/>
          </a:prstGeom>
        </p:spPr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380681A4-3FB5-4C86-B096-26281897B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663" y="498928"/>
            <a:ext cx="9972675" cy="567873"/>
          </a:xfrm>
        </p:spPr>
        <p:txBody>
          <a:bodyPr/>
          <a:lstStyle/>
          <a:p>
            <a:r>
              <a:rPr lang="en-US" sz="1800" b="1" i="0" dirty="0">
                <a:solidFill>
                  <a:srgbClr val="1F2328"/>
                </a:solidFill>
                <a:effectLst/>
                <a:latin typeface="-apple-system"/>
              </a:rPr>
              <a:t>Number of people entering each state per age bracket before covid</a:t>
            </a: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6FA9E2-D06E-4941-A890-559D63E75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91729D4-A164-47A3-830D-E792BCE699E4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302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AAB5068-5E68-E841-8C7E-742F2309F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597" y="641966"/>
            <a:ext cx="7022806" cy="5574067"/>
          </a:xfrm>
          <a:prstGeom prst="rect">
            <a:avLst/>
          </a:prstGeom>
        </p:spPr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380681A4-3FB5-4C86-B096-26281897B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663" y="498928"/>
            <a:ext cx="9972675" cy="567873"/>
          </a:xfrm>
        </p:spPr>
        <p:txBody>
          <a:bodyPr/>
          <a:lstStyle/>
          <a:p>
            <a:r>
              <a:rPr lang="en-US" sz="1800" b="1" i="0" dirty="0">
                <a:solidFill>
                  <a:srgbClr val="1F2328"/>
                </a:solidFill>
                <a:effectLst/>
                <a:latin typeface="-apple-system"/>
              </a:rPr>
              <a:t>Number of people entering each state per age bracket after covid</a:t>
            </a: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6FA9E2-D06E-4941-A890-559D63E75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91729D4-A164-47A3-830D-E792BCE699E4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0772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alendar&#10;&#10;Description automatically generated">
            <a:extLst>
              <a:ext uri="{FF2B5EF4-FFF2-40B4-BE49-F238E27FC236}">
                <a16:creationId xmlns:a16="http://schemas.microsoft.com/office/drawing/2014/main" id="{819C0794-2549-BB81-E2DE-EE81614E5E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3795" y="498928"/>
            <a:ext cx="6384410" cy="6080626"/>
          </a:xfrm>
          <a:prstGeom prst="rect">
            <a:avLst/>
          </a:prstGeom>
        </p:spPr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380681A4-3FB5-4C86-B096-26281897B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663" y="498928"/>
            <a:ext cx="9972675" cy="567873"/>
          </a:xfrm>
        </p:spPr>
        <p:txBody>
          <a:bodyPr/>
          <a:lstStyle/>
          <a:p>
            <a:r>
              <a:rPr lang="en-US" sz="1200" b="1" i="0" dirty="0">
                <a:solidFill>
                  <a:srgbClr val="1F2328"/>
                </a:solidFill>
                <a:effectLst/>
                <a:latin typeface="-apple-system"/>
              </a:rPr>
              <a:t>Correlation matrix to show changes between different age brackets before and after covid</a:t>
            </a:r>
            <a:endParaRPr lang="en-US" sz="1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6FA9E2-D06E-4941-A890-559D63E75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91729D4-A164-47A3-830D-E792BCE699E4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8197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859B805-F9D3-D0F3-784D-882C913E7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0889" y="651415"/>
            <a:ext cx="6150222" cy="5791199"/>
          </a:xfrm>
          <a:prstGeom prst="rect">
            <a:avLst/>
          </a:prstGeom>
        </p:spPr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380681A4-3FB5-4C86-B096-26281897B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663" y="498928"/>
            <a:ext cx="9972675" cy="567873"/>
          </a:xfrm>
        </p:spPr>
        <p:txBody>
          <a:bodyPr/>
          <a:lstStyle/>
          <a:p>
            <a:pPr algn="l"/>
            <a:r>
              <a:rPr lang="en-US" sz="1800" b="1" i="0" dirty="0">
                <a:solidFill>
                  <a:srgbClr val="1F2328"/>
                </a:solidFill>
                <a:effectLst/>
                <a:latin typeface="-apple-system"/>
              </a:rPr>
              <a:t>Before Covid correlation matrix between different age brackets</a:t>
            </a:r>
            <a:b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</a:b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6FA9E2-D06E-4941-A890-559D63E75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91729D4-A164-47A3-830D-E792BCE699E4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5278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358BE8-5BCF-B1B7-EF86-1E41EA5C1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223" y="569433"/>
            <a:ext cx="6339554" cy="5969479"/>
          </a:xfrm>
          <a:prstGeom prst="rect">
            <a:avLst/>
          </a:prstGeom>
        </p:spPr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380681A4-3FB5-4C86-B096-26281897B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663" y="498928"/>
            <a:ext cx="9972675" cy="567873"/>
          </a:xfrm>
        </p:spPr>
        <p:txBody>
          <a:bodyPr/>
          <a:lstStyle/>
          <a:p>
            <a:r>
              <a:rPr lang="en-US" sz="1800" b="1" i="0" dirty="0">
                <a:solidFill>
                  <a:srgbClr val="1F2328"/>
                </a:solidFill>
                <a:effectLst/>
                <a:latin typeface="-apple-system"/>
              </a:rPr>
              <a:t>After Covid correlation matrix between different age brackets</a:t>
            </a: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6FA9E2-D06E-4941-A890-559D63E75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91729D4-A164-47A3-830D-E792BCE699E4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84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26">
            <a:extLst>
              <a:ext uri="{FF2B5EF4-FFF2-40B4-BE49-F238E27FC236}">
                <a16:creationId xmlns:a16="http://schemas.microsoft.com/office/drawing/2014/main" id="{F3F083B8-4B95-4C15-B710-4BC526A23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1580" y="942423"/>
            <a:ext cx="4694420" cy="1124392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38E3964-EE54-4BDC-A0A3-DC7D197FFB5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410587" y="2329867"/>
            <a:ext cx="4058872" cy="3156533"/>
          </a:xfrm>
        </p:spPr>
        <p:txBody>
          <a:bodyPr/>
          <a:lstStyle/>
          <a:p>
            <a:r>
              <a:rPr lang="en-US" dirty="0"/>
              <a:t>Introduction​</a:t>
            </a:r>
          </a:p>
          <a:p>
            <a:r>
              <a:rPr lang="en-US" dirty="0"/>
              <a:t>Research Question</a:t>
            </a:r>
          </a:p>
          <a:p>
            <a:r>
              <a:rPr lang="en-US" dirty="0"/>
              <a:t>Data</a:t>
            </a:r>
          </a:p>
          <a:p>
            <a:r>
              <a:rPr lang="en-US" dirty="0"/>
              <a:t>Analysis </a:t>
            </a:r>
          </a:p>
        </p:txBody>
      </p:sp>
      <p:pic>
        <p:nvPicPr>
          <p:cNvPr id="37" name="Picture Placeholder 36" descr="A picture containing outdoor, tall, plant, grass, beach">
            <a:extLst>
              <a:ext uri="{FF2B5EF4-FFF2-40B4-BE49-F238E27FC236}">
                <a16:creationId xmlns:a16="http://schemas.microsoft.com/office/drawing/2014/main" id="{1573DF6C-A3E4-4821-B550-4A14F71D3AA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3361" y="0"/>
            <a:ext cx="3598052" cy="3258105"/>
          </a:xfrm>
        </p:spPr>
      </p:pic>
      <p:pic>
        <p:nvPicPr>
          <p:cNvPr id="31" name="Picture Placeholder 30" descr="Greylag goose in-flight">
            <a:extLst>
              <a:ext uri="{FF2B5EF4-FFF2-40B4-BE49-F238E27FC236}">
                <a16:creationId xmlns:a16="http://schemas.microsoft.com/office/drawing/2014/main" id="{8B396EA2-87A9-49C1-BCCC-F8C1867D92A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7183361" y="3599895"/>
            <a:ext cx="3598052" cy="325810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FE626F-057D-4E99-A748-F977659F2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91729D4-A164-47A3-830D-E792BCE699E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0422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380681A4-3FB5-4C86-B096-26281897B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663" y="498928"/>
            <a:ext cx="9972675" cy="567873"/>
          </a:xfrm>
        </p:spPr>
        <p:txBody>
          <a:bodyPr/>
          <a:lstStyle/>
          <a:p>
            <a:r>
              <a:rPr lang="en-US" sz="1800" b="1" i="0" dirty="0">
                <a:solidFill>
                  <a:srgbClr val="1F2328"/>
                </a:solidFill>
                <a:effectLst/>
                <a:latin typeface="-apple-system"/>
              </a:rPr>
              <a:t>Change in ‘Male-Female Ratio’ entering each state per age category</a:t>
            </a: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6FA9E2-D06E-4941-A890-559D63E75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91729D4-A164-47A3-830D-E792BCE699E4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7D0E9F-9D0F-BC45-B28A-222F0CB6C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786" y="988965"/>
            <a:ext cx="10489453" cy="5643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8362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57B7C-A446-829A-9C3F-0D76BC7AE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types of visa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605B73-E364-9EB8-C733-4A8D693E1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9D4-A164-47A3-830D-E792BCE699E4}" type="slidenum">
              <a:rPr lang="en-US" smtClean="0"/>
              <a:t>21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5518DD-5537-82D8-1C19-0784645D3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548871"/>
            <a:ext cx="11430000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6987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7D775-CD3E-66D1-3AD4-19AD510DC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234" y="129117"/>
            <a:ext cx="9972675" cy="567873"/>
          </a:xfrm>
        </p:spPr>
        <p:txBody>
          <a:bodyPr/>
          <a:lstStyle/>
          <a:p>
            <a:r>
              <a:rPr lang="en-AU" dirty="0"/>
              <a:t>types of visa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BD250A-2B8D-623F-DFD6-460E5914C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9D4-A164-47A3-830D-E792BCE699E4}" type="slidenum">
              <a:rPr lang="en-US" smtClean="0"/>
              <a:t>22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7F23BBA-7840-641C-1890-B4C29EFF7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681" y="696990"/>
            <a:ext cx="4418718" cy="616101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E4118D08-8357-9D50-497F-845D13CDCA70}"/>
              </a:ext>
            </a:extLst>
          </p:cNvPr>
          <p:cNvSpPr/>
          <p:nvPr/>
        </p:nvSpPr>
        <p:spPr>
          <a:xfrm>
            <a:off x="5563040" y="4343400"/>
            <a:ext cx="177359" cy="181761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04787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328DF-63D0-DD5E-20D2-947F1DD90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Work hours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08541F-21DB-6B77-4558-DC7444644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9D4-A164-47A3-830D-E792BCE699E4}" type="slidenum">
              <a:rPr lang="en-US" smtClean="0"/>
              <a:t>23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BBBC19-6484-9935-6168-A7E74E73A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00" y="1470026"/>
            <a:ext cx="9829800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4051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DCE5B-33BE-EDFD-BA15-014601138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601" y="136525"/>
            <a:ext cx="9972675" cy="567873"/>
          </a:xfrm>
        </p:spPr>
        <p:txBody>
          <a:bodyPr/>
          <a:lstStyle/>
          <a:p>
            <a:r>
              <a:rPr lang="en-AU" b="1" dirty="0"/>
              <a:t>Correlation between migrant arrivals to Australia &amp; worked hours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2922A1-DE53-E3CA-B73F-A782ED123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9D4-A164-47A3-830D-E792BCE699E4}" type="slidenum">
              <a:rPr lang="en-US" smtClean="0"/>
              <a:t>24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2F75E2-4C35-D203-467A-3F4F2172E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4799" y="1151467"/>
            <a:ext cx="6002868" cy="570653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8B22BAD-C541-AD3E-3DD2-B3F7B6325E53}"/>
              </a:ext>
            </a:extLst>
          </p:cNvPr>
          <p:cNvSpPr/>
          <p:nvPr/>
        </p:nvSpPr>
        <p:spPr>
          <a:xfrm>
            <a:off x="2870200" y="1998133"/>
            <a:ext cx="2048933" cy="130386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8445B8A-E559-555D-7CFE-53A0E8E0DB5B}"/>
              </a:ext>
            </a:extLst>
          </p:cNvPr>
          <p:cNvSpPr/>
          <p:nvPr/>
        </p:nvSpPr>
        <p:spPr>
          <a:xfrm>
            <a:off x="6705600" y="4817003"/>
            <a:ext cx="1032933" cy="182086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5800292B-A658-12D8-F317-097AD8071B87}"/>
              </a:ext>
            </a:extLst>
          </p:cNvPr>
          <p:cNvSpPr/>
          <p:nvPr/>
        </p:nvSpPr>
        <p:spPr>
          <a:xfrm>
            <a:off x="2434166" y="2438398"/>
            <a:ext cx="364067" cy="169333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91612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89E0FD-28E9-61AB-B5BF-6FDA74946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9D4-A164-47A3-830D-E792BCE699E4}" type="slidenum">
              <a:rPr lang="en-US" smtClean="0"/>
              <a:t>25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90847E-51F2-37BA-D59C-E4C2947AC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133" y="1896534"/>
            <a:ext cx="5486400" cy="4267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EB52A1-F420-608E-C721-E6BC4B6FFAA8}"/>
              </a:ext>
            </a:extLst>
          </p:cNvPr>
          <p:cNvSpPr txBox="1"/>
          <p:nvPr/>
        </p:nvSpPr>
        <p:spPr>
          <a:xfrm>
            <a:off x="1155700" y="914284"/>
            <a:ext cx="988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b="1" dirty="0"/>
              <a:t>Total Hours Worked (part-time) vs. Total Migrant Arrivals Permanent Visas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998EDA6-9A7F-1DAE-51E1-7DFDAC7CD5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0533" y="5176248"/>
            <a:ext cx="3781953" cy="42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9154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89E0FD-28E9-61AB-B5BF-6FDA74946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9D4-A164-47A3-830D-E792BCE699E4}" type="slidenum">
              <a:rPr lang="en-US" smtClean="0"/>
              <a:t>26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EB52A1-F420-608E-C721-E6BC4B6FFAA8}"/>
              </a:ext>
            </a:extLst>
          </p:cNvPr>
          <p:cNvSpPr txBox="1"/>
          <p:nvPr/>
        </p:nvSpPr>
        <p:spPr>
          <a:xfrm>
            <a:off x="1155700" y="886767"/>
            <a:ext cx="988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b="1" dirty="0"/>
              <a:t>Total Hours Worked vs. Total Migrant Arrivals Permanent Visas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75E324-7F90-CA68-24B3-D31FEF407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396" y="1473200"/>
            <a:ext cx="5400675" cy="4267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9CDD6B-7D17-1F3B-C308-553E0F36C0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9071" y="5059331"/>
            <a:ext cx="3801005" cy="44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0227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527A922-94D5-6B50-A92B-365D96E4C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9D4-A164-47A3-830D-E792BCE699E4}" type="slidenum">
              <a:rPr lang="en-US" smtClean="0"/>
              <a:t>27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6D94E0-9A9D-9BDB-3802-081D840DC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222" y="1577975"/>
            <a:ext cx="5400675" cy="4267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546128-9B4D-8D09-9B2B-AFAC2A2983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0897" y="4916457"/>
            <a:ext cx="3934374" cy="4286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953B066-F29C-4970-6E45-08207F1C2FEC}"/>
              </a:ext>
            </a:extLst>
          </p:cNvPr>
          <p:cNvSpPr txBox="1"/>
          <p:nvPr/>
        </p:nvSpPr>
        <p:spPr>
          <a:xfrm>
            <a:off x="1155700" y="677775"/>
            <a:ext cx="988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b="1" dirty="0"/>
              <a:t>Total Hours Worked vs. Total Migrant Arrivals Permanent Visa - Skill</a:t>
            </a:r>
          </a:p>
        </p:txBody>
      </p:sp>
    </p:spTree>
    <p:extLst>
      <p:ext uri="{BB962C8B-B14F-4D97-AF65-F5344CB8AC3E}">
        <p14:creationId xmlns:p14="http://schemas.microsoft.com/office/powerpoint/2010/main" val="22855960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050E51-B819-129E-DCB6-6117A1F33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9D4-A164-47A3-830D-E792BCE699E4}" type="slidenum">
              <a:rPr lang="en-US" smtClean="0"/>
              <a:t>28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862EBC-F910-BE55-4ECF-35391F3A9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729" y="2150533"/>
            <a:ext cx="5400675" cy="4267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6694505-CA91-8E5A-8855-9D40B24A98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4404" y="5493251"/>
            <a:ext cx="3801005" cy="4096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5EB2ED-9545-475F-8874-CC81F998C815}"/>
              </a:ext>
            </a:extLst>
          </p:cNvPr>
          <p:cNvSpPr txBox="1"/>
          <p:nvPr/>
        </p:nvSpPr>
        <p:spPr>
          <a:xfrm>
            <a:off x="677333" y="866069"/>
            <a:ext cx="103589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b="1" dirty="0"/>
              <a:t>Total Hours Worked (part-time) vs. Total Migrant Arrivals Permanent Visa - Skill</a:t>
            </a:r>
          </a:p>
        </p:txBody>
      </p:sp>
    </p:spTree>
    <p:extLst>
      <p:ext uri="{BB962C8B-B14F-4D97-AF65-F5344CB8AC3E}">
        <p14:creationId xmlns:p14="http://schemas.microsoft.com/office/powerpoint/2010/main" val="2324573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1F92B90-FD10-47FA-922C-60FD7F0ED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237" y="1096375"/>
            <a:ext cx="4045527" cy="1590790"/>
          </a:xfrm>
        </p:spPr>
        <p:txBody>
          <a:bodyPr/>
          <a:lstStyle/>
          <a:p>
            <a:r>
              <a:rPr lang="en-US" dirty="0"/>
              <a:t>Thank you </a:t>
            </a:r>
          </a:p>
        </p:txBody>
      </p:sp>
      <p:pic>
        <p:nvPicPr>
          <p:cNvPr id="13" name="Picture Placeholder 12" descr="Sand, sea, beach, grass">
            <a:extLst>
              <a:ext uri="{FF2B5EF4-FFF2-40B4-BE49-F238E27FC236}">
                <a16:creationId xmlns:a16="http://schemas.microsoft.com/office/drawing/2014/main" id="{681D276C-2EB5-4A5D-AD46-BA67480003A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951274"/>
            <a:ext cx="2743201" cy="4747564"/>
          </a:xfr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6493815-2B96-4CA9-8D15-F0EB9A1557C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107354" y="2910720"/>
            <a:ext cx="4011410" cy="2061261"/>
          </a:xfrm>
        </p:spPr>
        <p:txBody>
          <a:bodyPr/>
          <a:lstStyle/>
          <a:p>
            <a:r>
              <a:rPr lang="en-US" dirty="0"/>
              <a:t>Bec, Anuja &amp; Luz</a:t>
            </a:r>
          </a:p>
        </p:txBody>
      </p:sp>
      <p:pic>
        <p:nvPicPr>
          <p:cNvPr id="15" name="Picture Placeholder 14" descr="Binoculars reflecting a sunset and laying on table by the sea">
            <a:extLst>
              <a:ext uri="{FF2B5EF4-FFF2-40B4-BE49-F238E27FC236}">
                <a16:creationId xmlns:a16="http://schemas.microsoft.com/office/drawing/2014/main" id="{EDC61EE9-9548-4422-9A3B-8519063F0199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3"/>
          <a:srcRect l="24929"/>
          <a:stretch/>
        </p:blipFill>
        <p:spPr>
          <a:xfrm>
            <a:off x="8180590" y="951274"/>
            <a:ext cx="4011410" cy="474756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5EF685-39C2-409F-97E3-2C4713F25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91729D4-A164-47A3-830D-E792BCE699E4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003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E8D036FB-049F-42B9-8221-9EAE47689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0028" y="1426441"/>
            <a:ext cx="4749800" cy="527050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558E8B1-0215-4BC8-AF46-4F9A87F2AEF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56481" y="3137500"/>
            <a:ext cx="4749800" cy="2129971"/>
          </a:xfrm>
        </p:spPr>
        <p:txBody>
          <a:bodyPr/>
          <a:lstStyle/>
          <a:p>
            <a:r>
              <a:rPr lang="en-US" dirty="0"/>
              <a:t>“</a:t>
            </a:r>
            <a:r>
              <a:rPr lang="en-US" b="0" i="0" dirty="0">
                <a:solidFill>
                  <a:srgbClr val="000000"/>
                </a:solidFill>
                <a:effectLst/>
                <a:latin typeface="abcsans"/>
              </a:rPr>
              <a:t>Australia's migrant population is expected to have grown by more than 700,000 between the 2022 and 2024 financial years.”</a:t>
            </a:r>
          </a:p>
          <a:p>
            <a:r>
              <a:rPr lang="en-US" dirty="0">
                <a:solidFill>
                  <a:srgbClr val="000000"/>
                </a:solidFill>
                <a:latin typeface="abcsans"/>
              </a:rPr>
              <a:t>- ABC News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202679-6595-4663-A854-969937BBA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91729D4-A164-47A3-830D-E792BCE699E4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26" name="Picture 2" descr="Stuart Highway in Northern Territory, Australia | Britannica">
            <a:extLst>
              <a:ext uri="{FF2B5EF4-FFF2-40B4-BE49-F238E27FC236}">
                <a16:creationId xmlns:a16="http://schemas.microsoft.com/office/drawing/2014/main" id="{76F235B1-0F44-1C57-4E61-EC96614514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" r="47401"/>
          <a:stretch/>
        </p:blipFill>
        <p:spPr bwMode="auto">
          <a:xfrm>
            <a:off x="657090" y="548842"/>
            <a:ext cx="4564766" cy="5161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CB5CC355-F6A6-4B5D-BE90-7C2313A812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0850" y="0"/>
            <a:ext cx="2349500" cy="993775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BFBF5C7-D44C-E3CF-3F51-3DE468BDE1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0028" y="2114543"/>
            <a:ext cx="6062707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905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id="{B2BE730E-3A48-4CBD-8E48-B35F154D835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-4" y="0"/>
            <a:ext cx="12192000" cy="6858000"/>
          </a:xfrm>
        </p:spPr>
      </p:pic>
      <p:sp>
        <p:nvSpPr>
          <p:cNvPr id="15" name="Title 14">
            <a:extLst>
              <a:ext uri="{FF2B5EF4-FFF2-40B4-BE49-F238E27FC236}">
                <a16:creationId xmlns:a16="http://schemas.microsoft.com/office/drawing/2014/main" id="{985311D1-54C5-4629-99A1-D0E53D8E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181910"/>
            <a:ext cx="12903202" cy="1121343"/>
          </a:xfrm>
        </p:spPr>
        <p:txBody>
          <a:bodyPr/>
          <a:lstStyle/>
          <a:p>
            <a:r>
              <a:rPr lang="en-US" sz="3500" dirty="0"/>
              <a:t>Research question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172E38AD-9DB1-4BF6-B4CA-5E36E2D4D48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-2" y="2303252"/>
            <a:ext cx="12903203" cy="3372837"/>
          </a:xfrm>
        </p:spPr>
        <p:txBody>
          <a:bodyPr/>
          <a:lstStyle/>
          <a:p>
            <a:r>
              <a:rPr lang="en-US" dirty="0"/>
              <a:t>How has COVID affected migration </a:t>
            </a:r>
          </a:p>
          <a:p>
            <a:r>
              <a:rPr lang="en-US" dirty="0"/>
              <a:t>arrivals to Australia pre and post </a:t>
            </a:r>
          </a:p>
          <a:p>
            <a:r>
              <a:rPr lang="en-US" dirty="0"/>
              <a:t>2020, and specifically:</a:t>
            </a:r>
          </a:p>
          <a:p>
            <a:pPr marL="457200" indent="-457200">
              <a:buAutoNum type="arabicPeriod"/>
            </a:pPr>
            <a:r>
              <a:rPr lang="en-US" dirty="0"/>
              <a:t>State / Location;</a:t>
            </a:r>
          </a:p>
          <a:p>
            <a:pPr marL="457200" indent="-457200">
              <a:buAutoNum type="arabicPeriod"/>
            </a:pPr>
            <a:r>
              <a:rPr lang="en-US" dirty="0"/>
              <a:t>Gender;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dirty="0"/>
              <a:t>Age; </a:t>
            </a:r>
          </a:p>
          <a:p>
            <a:pPr marL="457200" indent="-457200">
              <a:buAutoNum type="arabicPeriod"/>
            </a:pPr>
            <a:r>
              <a:rPr lang="en-US" dirty="0"/>
              <a:t>Purpose (visa status);and</a:t>
            </a:r>
          </a:p>
          <a:p>
            <a:pPr marL="457200" indent="-457200">
              <a:buAutoNum type="arabicPeriod"/>
            </a:pPr>
            <a:r>
              <a:rPr lang="en-US" dirty="0"/>
              <a:t>Work Hours. </a:t>
            </a:r>
          </a:p>
          <a:p>
            <a:pPr marL="457200" indent="-457200"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E49766-851F-4808-BD95-B55C6D131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91729D4-A164-47A3-830D-E792BCE699E4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807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E8D036FB-049F-42B9-8221-9EAE47689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1303" y="2436133"/>
            <a:ext cx="4749800" cy="527050"/>
          </a:xfrm>
        </p:spPr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202679-6595-4663-A854-969937BBA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91729D4-A164-47A3-830D-E792BCE699E4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6F235B1-0F44-1C57-4E61-EC96614514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4991" r="24991"/>
          <a:stretch/>
        </p:blipFill>
        <p:spPr bwMode="auto">
          <a:xfrm>
            <a:off x="0" y="0"/>
            <a:ext cx="4564766" cy="5161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CB5CC355-F6A6-4B5D-BE90-7C2313A812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3447474"/>
            <a:ext cx="1550882" cy="34290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14F0A-B8A1-5A47-4B36-153ACC1E58D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941303" y="3032003"/>
            <a:ext cx="4749800" cy="2129971"/>
          </a:xfrm>
        </p:spPr>
        <p:txBody>
          <a:bodyPr/>
          <a:lstStyle/>
          <a:p>
            <a:r>
              <a:rPr lang="en-AU" dirty="0"/>
              <a:t>Data was obtained from the Australian Bureau of Statistics (ABS): Overseas Migration and Labour Force on a Financial Year basis. 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98855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47DBE8E2-71E9-40A8-B25F-2D4F23E7668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598402" y="598401"/>
            <a:ext cx="9645056" cy="5661198"/>
          </a:xfrm>
        </p:spPr>
      </p:pic>
      <p:sp>
        <p:nvSpPr>
          <p:cNvPr id="24" name="Title 23">
            <a:extLst>
              <a:ext uri="{FF2B5EF4-FFF2-40B4-BE49-F238E27FC236}">
                <a16:creationId xmlns:a16="http://schemas.microsoft.com/office/drawing/2014/main" id="{3413C595-4D01-4997-9A0A-E7606687A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9978" y="3443968"/>
            <a:ext cx="6022021" cy="882499"/>
          </a:xfrm>
        </p:spPr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7D3E7A5-4BD8-44AD-B116-D2CED7043DD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69979" y="4326467"/>
            <a:ext cx="6022021" cy="830414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9313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380681A4-3FB5-4C86-B096-26281897B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663" y="498928"/>
            <a:ext cx="9972675" cy="567873"/>
          </a:xfrm>
        </p:spPr>
        <p:txBody>
          <a:bodyPr/>
          <a:lstStyle/>
          <a:p>
            <a:r>
              <a:rPr lang="en-US" dirty="0"/>
              <a:t>Summary of Migrant arrivals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6FA9E2-D06E-4941-A890-559D63E75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91729D4-A164-47A3-830D-E792BCE699E4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F587A0B-CB4B-74CC-08B4-7CF65C276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450" y="1000125"/>
            <a:ext cx="8039100" cy="5455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66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380681A4-3FB5-4C86-B096-26281897B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663" y="498928"/>
            <a:ext cx="9972675" cy="567873"/>
          </a:xfrm>
        </p:spPr>
        <p:txBody>
          <a:bodyPr/>
          <a:lstStyle/>
          <a:p>
            <a:r>
              <a:rPr lang="en-US" dirty="0"/>
              <a:t>Location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6FA9E2-D06E-4941-A890-559D63E75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91729D4-A164-47A3-830D-E792BCE699E4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45AA36-B8A7-6D54-64F5-CAABF9F63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650" y="967179"/>
            <a:ext cx="7886700" cy="5341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690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380681A4-3FB5-4C86-B096-26281897B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663" y="498928"/>
            <a:ext cx="9972675" cy="567873"/>
          </a:xfrm>
        </p:spPr>
        <p:txBody>
          <a:bodyPr/>
          <a:lstStyle/>
          <a:p>
            <a:r>
              <a:rPr lang="en-US" dirty="0"/>
              <a:t>Location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6FA9E2-D06E-4941-A890-559D63E75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91729D4-A164-47A3-830D-E792BCE699E4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61CAEA-0C6A-FD3A-61CE-ED2BBA150C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892" y="1533526"/>
            <a:ext cx="4905375" cy="39624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10063BD-DCF5-A250-CC92-E584C6E061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2734" y="1552576"/>
            <a:ext cx="4905375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280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ED6DA"/>
      </a:accent1>
      <a:accent2>
        <a:srgbClr val="3E7090"/>
      </a:accent2>
      <a:accent3>
        <a:srgbClr val="93A5A8"/>
      </a:accent3>
      <a:accent4>
        <a:srgbClr val="627272"/>
      </a:accent4>
      <a:accent5>
        <a:srgbClr val="BDA07D"/>
      </a:accent5>
      <a:accent6>
        <a:srgbClr val="D8CAB7"/>
      </a:accent6>
      <a:hlink>
        <a:srgbClr val="0563C1"/>
      </a:hlink>
      <a:folHlink>
        <a:srgbClr val="954F72"/>
      </a:folHlink>
    </a:clrScheme>
    <a:fontScheme name="Custom 24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astal_Presentation_TM33468121_Win32_JC_SL_v3" id="{EB91EBED-606F-4526-98F2-0BC37D122083}" vid="{0066A017-97AF-4FCB-BD31-68FEF3C0112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119E3DC-63DC-4703-A1A6-A21819296CF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E84E3F0-7763-473A-A672-F70F538DAC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D0C81F5-4E08-4068-8DC9-6D21305E57B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Coastal presentation</Template>
  <TotalTime>501</TotalTime>
  <Words>310</Words>
  <Application>Microsoft Office PowerPoint</Application>
  <PresentationFormat>Widescreen</PresentationFormat>
  <Paragraphs>76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abcsans</vt:lpstr>
      <vt:lpstr>-apple-system</vt:lpstr>
      <vt:lpstr>Arial</vt:lpstr>
      <vt:lpstr>Calibri</vt:lpstr>
      <vt:lpstr>Segoe UI</vt:lpstr>
      <vt:lpstr>Segoe UI Light</vt:lpstr>
      <vt:lpstr>Office Theme</vt:lpstr>
      <vt:lpstr>Impact of covid on overseas migration to Australia</vt:lpstr>
      <vt:lpstr>Agenda</vt:lpstr>
      <vt:lpstr>Introduction</vt:lpstr>
      <vt:lpstr>Research question</vt:lpstr>
      <vt:lpstr>Data</vt:lpstr>
      <vt:lpstr>Analysis</vt:lpstr>
      <vt:lpstr>Summary of Migrant arrivals</vt:lpstr>
      <vt:lpstr>Location</vt:lpstr>
      <vt:lpstr>Location</vt:lpstr>
      <vt:lpstr>Location</vt:lpstr>
      <vt:lpstr>Location</vt:lpstr>
      <vt:lpstr>Number of arrivals by gender between 2005 and 2022 </vt:lpstr>
      <vt:lpstr>Popular states per gender:</vt:lpstr>
      <vt:lpstr>Number of people arrived based on different age brackets between 2005-2022  </vt:lpstr>
      <vt:lpstr>Number of people entering each state per age bracket before covid</vt:lpstr>
      <vt:lpstr>Number of people entering each state per age bracket after covid</vt:lpstr>
      <vt:lpstr>Correlation matrix to show changes between different age brackets before and after covid</vt:lpstr>
      <vt:lpstr>Before Covid correlation matrix between different age brackets  </vt:lpstr>
      <vt:lpstr>After Covid correlation matrix between different age brackets</vt:lpstr>
      <vt:lpstr>Change in ‘Male-Female Ratio’ entering each state per age category</vt:lpstr>
      <vt:lpstr>types of visa</vt:lpstr>
      <vt:lpstr>types of visa</vt:lpstr>
      <vt:lpstr>Work hours</vt:lpstr>
      <vt:lpstr>Correlation between migrant arrivals to Australia &amp; worked hours</vt:lpstr>
      <vt:lpstr>PowerPoint Presentation</vt:lpstr>
      <vt:lpstr>PowerPoint Presentation</vt:lpstr>
      <vt:lpstr>PowerPoint Presentation</vt:lpstr>
      <vt:lpstr>PowerPoint Presentation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 of covid on overseas migration to Australia</dc:title>
  <dc:creator>Rebecca Ngooi</dc:creator>
  <cp:lastModifiedBy>Rebecca Ngooi</cp:lastModifiedBy>
  <cp:revision>9</cp:revision>
  <dcterms:created xsi:type="dcterms:W3CDTF">2023-05-07T09:43:59Z</dcterms:created>
  <dcterms:modified xsi:type="dcterms:W3CDTF">2023-05-08T11:43:33Z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