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lvl1pPr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1pPr>
    <a:lvl2pPr indent="2286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2pPr>
    <a:lvl3pPr indent="4572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3pPr>
    <a:lvl4pPr indent="6858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4pPr>
    <a:lvl5pPr indent="9144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5pPr>
    <a:lvl6pPr indent="11430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6pPr>
    <a:lvl7pPr indent="13716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7pPr>
    <a:lvl8pPr indent="16002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8pPr>
    <a:lvl9pPr indent="1828800" algn="ctr" defTabSz="584200">
      <a:defRPr i="1" sz="3200">
        <a:solidFill>
          <a:srgbClr val="5E524C"/>
        </a:solidFill>
        <a:effectLst>
          <a:outerShdw sx="100000" sy="100000" kx="0" ky="0" algn="b" rotWithShape="0" blurRad="25400" dist="25400" dir="5520000">
            <a:srgbClr val="FFFFFF">
              <a:alpha val="71999"/>
            </a:srgbClr>
          </a:outerShdw>
        </a:effectLst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514F48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wholeTbl>
    <a:band2H>
      <a:tcTxStyle b="def" i="def"/>
      <a:tcStyle>
        <a:tcBdr/>
        <a:fill>
          <a:blipFill rotWithShape="1">
            <a:blip r:embed="rId1"/>
            <a:srcRect l="0" t="0" r="0" b="0"/>
            <a:tile tx="0" ty="0" sx="100000" sy="100000" flip="none" algn="tl"/>
          </a:blip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737269">
                  <a:alpha val="80000"/>
                </a:srgbClr>
              </a:solidFill>
              <a:prstDash val="solid"/>
              <a:miter lim="400000"/>
            </a:ln>
          </a:insideV>
        </a:tcBdr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2D1C3">
              <a:alpha val="2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>
                  <a:alpha val="7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</a:tcStyle>
    </a:firstRow>
  </a:tblStyle>
  <a:tblStyle styleId="{33BA23B1-9221-436E-865A-0063620EA4FD}" styleName="">
    <a:tblBg/>
    <a:wholeTb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F8F8F6">
                  <a:alpha val="80000"/>
                </a:srgbClr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67665E">
              <a:alpha val="30000"/>
            </a:srgbClr>
          </a:solidFill>
        </a:fill>
      </a:tcStyle>
    </a:wholeTbl>
    <a:band2H>
      <a:tcTxStyle b="def" i="def"/>
      <a:tcStyle>
        <a:tcBdr/>
        <a:fill>
          <a:solidFill>
            <a:srgbClr val="67665E">
              <a:alpha val="40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67665E">
              <a:alpha val="50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left>
          <a:right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F8F8F6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F8F8F6">
                  <a:alpha val="30000"/>
                </a:srgbClr>
              </a:solidFill>
              <a:prstDash val="solid"/>
              <a:miter lim="400000"/>
            </a:ln>
          </a:insideV>
        </a:tcBdr>
        <a:fill>
          <a:solidFill>
            <a:srgbClr val="53534A">
              <a:alpha val="6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7665E">
              <a:alpha val="1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right>
          <a:top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2A292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34342F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_rels/tableStyles.xml.rels><?xml version="1.0" encoding="UTF-8" standalone="yes"?><Relationships xmlns="http://schemas.openxmlformats.org/package/2006/relationships"><Relationship Id="rId1" Type="http://schemas.openxmlformats.org/officeDocument/2006/relationships/image" Target="media/image5.png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2" name="Shape 3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901700" y="3060700"/>
            <a:ext cx="11201400" cy="17145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901700" y="4775200"/>
            <a:ext cx="11201400" cy="1536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halk_Line_Box_10x7.png"/>
          <p:cNvPicPr/>
          <p:nvPr/>
        </p:nvPicPr>
        <p:blipFill>
          <a:blip r:embed="rId2">
            <a:alphaModFix amt="45000"/>
            <a:extLst/>
          </a:blip>
          <a:stretch>
            <a:fillRect/>
          </a:stretch>
        </p:blipFill>
        <p:spPr>
          <a:xfrm>
            <a:off x="317500" y="6794500"/>
            <a:ext cx="12344400" cy="2336800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hape 10"/>
          <p:cNvSpPr/>
          <p:nvPr>
            <p:ph type="title"/>
          </p:nvPr>
        </p:nvSpPr>
        <p:spPr>
          <a:xfrm>
            <a:off x="901700" y="6934200"/>
            <a:ext cx="11201400" cy="9525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901700" y="7823200"/>
            <a:ext cx="11201400" cy="12065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xfrm>
            <a:off x="901700" y="3898900"/>
            <a:ext cx="11201400" cy="1943100"/>
          </a:xfrm>
          <a:prstGeom prst="rect">
            <a:avLst/>
          </a:prstGeom>
        </p:spPr>
        <p:txBody>
          <a:bodyPr anchor="ctr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901700" y="927100"/>
            <a:ext cx="5080000" cy="4102100"/>
          </a:xfrm>
          <a:prstGeom prst="rect">
            <a:avLst/>
          </a:prstGeom>
        </p:spPr>
        <p:txBody>
          <a:bodyPr anchor="b"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16" name="Shape 16"/>
          <p:cNvSpPr/>
          <p:nvPr>
            <p:ph type="body" idx="1"/>
          </p:nvPr>
        </p:nvSpPr>
        <p:spPr>
          <a:xfrm>
            <a:off x="901700" y="5029200"/>
            <a:ext cx="5080000" cy="36830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1pPr>
            <a:lvl2pPr marL="0" indent="2286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2pPr>
            <a:lvl3pPr marL="0" indent="4572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3pPr>
            <a:lvl4pPr marL="0" indent="6858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4pPr>
            <a:lvl5pPr marL="0" indent="914400">
              <a:lnSpc>
                <a:spcPct val="80000"/>
              </a:lnSpc>
              <a:spcBef>
                <a:spcPts val="0"/>
              </a:spcBef>
              <a:buSzTx/>
              <a:buNone/>
              <a:defRPr cap="all" spc="288">
                <a:solidFill>
                  <a:srgbClr val="3E3B39"/>
                </a:solidFill>
                <a:latin typeface="+mn-lt"/>
                <a:ea typeface="+mn-ea"/>
                <a:cs typeface="+mn-cs"/>
                <a:sym typeface="Avenir Next"/>
              </a:defRPr>
            </a:lvl5pPr>
          </a:lstStyle>
          <a:p>
            <a:pPr lvl="0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cap="all" spc="288" sz="3600">
              <a:solidFill>
                <a:srgbClr val="3E3B39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cap="none" spc="0" sz="1800">
                <a:solidFill>
                  <a:srgbClr val="000000"/>
                </a:solidFill>
                <a:effectLst/>
              </a:defRPr>
            </a:pPr>
            <a:r>
              <a:rPr cap="all" spc="288" sz="36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1" name="Shape 2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24" name="Shape 24"/>
          <p:cNvSpPr/>
          <p:nvPr>
            <p:ph type="body" idx="1"/>
          </p:nvPr>
        </p:nvSpPr>
        <p:spPr>
          <a:xfrm>
            <a:off x="901700" y="2603500"/>
            <a:ext cx="5334000" cy="5969000"/>
          </a:xfrm>
          <a:prstGeom prst="rect">
            <a:avLst/>
          </a:prstGeom>
        </p:spPr>
        <p:txBody>
          <a:bodyPr/>
          <a:lstStyle>
            <a:lvl1pPr marL="393700" indent="-393700">
              <a:lnSpc>
                <a:spcPct val="90000"/>
              </a:lnSpc>
              <a:spcBef>
                <a:spcPts val="2800"/>
              </a:spcBef>
              <a:defRPr sz="3200"/>
            </a:lvl1pPr>
            <a:lvl2pPr marL="787400" indent="-393700">
              <a:lnSpc>
                <a:spcPct val="90000"/>
              </a:lnSpc>
              <a:spcBef>
                <a:spcPts val="2800"/>
              </a:spcBef>
              <a:defRPr sz="3200"/>
            </a:lvl2pPr>
            <a:lvl3pPr marL="1181100" indent="-393700">
              <a:lnSpc>
                <a:spcPct val="90000"/>
              </a:lnSpc>
              <a:spcBef>
                <a:spcPts val="2800"/>
              </a:spcBef>
              <a:defRPr sz="3200"/>
            </a:lvl3pPr>
            <a:lvl4pPr marL="1574800" indent="-393700">
              <a:lnSpc>
                <a:spcPct val="90000"/>
              </a:lnSpc>
              <a:spcBef>
                <a:spcPts val="2800"/>
              </a:spcBef>
              <a:defRPr sz="3200"/>
            </a:lvl4pPr>
            <a:lvl5pPr marL="1968500" indent="-393700">
              <a:lnSpc>
                <a:spcPct val="90000"/>
              </a:lnSpc>
              <a:spcBef>
                <a:spcPts val="2800"/>
              </a:spcBef>
              <a:defRPr sz="3200"/>
            </a:lvl5pPr>
          </a:lstStyle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32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2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body" idx="1"/>
          </p:nvPr>
        </p:nvSpPr>
        <p:spPr>
          <a:xfrm>
            <a:off x="901700" y="1727200"/>
            <a:ext cx="11201400" cy="6286500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halk_Line_10x7.png"/>
          <p:cNvPicPr/>
          <p:nvPr/>
        </p:nvPicPr>
        <p:blipFill>
          <a:blip r:embed="rId3">
            <a:alphaModFix amt="45000"/>
            <a:extLst/>
          </a:blip>
          <a:stretch>
            <a:fillRect/>
          </a:stretch>
        </p:blipFill>
        <p:spPr>
          <a:xfrm>
            <a:off x="393700" y="355600"/>
            <a:ext cx="12217400" cy="8775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/>
          <p:nvPr>
            <p:ph type="title"/>
          </p:nvPr>
        </p:nvSpPr>
        <p:spPr>
          <a:xfrm>
            <a:off x="901700" y="635000"/>
            <a:ext cx="11201400" cy="1714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Title Text</a:t>
            </a:r>
          </a:p>
        </p:txBody>
      </p:sp>
      <p:sp>
        <p:nvSpPr>
          <p:cNvPr id="4" name="Shape 4"/>
          <p:cNvSpPr/>
          <p:nvPr>
            <p:ph type="body" idx="1"/>
          </p:nvPr>
        </p:nvSpPr>
        <p:spPr>
          <a:xfrm>
            <a:off x="901700" y="2603500"/>
            <a:ext cx="11201400" cy="596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One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1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Two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2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Three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3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Four</a:t>
            </a:r>
            <a:endParaRPr sz="3600">
              <a:solidFill>
                <a:srgbClr val="5E524C"/>
              </a:solidFill>
              <a:effectLst>
                <a:outerShdw sx="100000" sy="100000" kx="0" ky="0" algn="b" rotWithShape="0" blurRad="25400" dist="25400" dir="5520000">
                  <a:srgbClr val="FFFFFF">
                    <a:alpha val="71999"/>
                  </a:srgbClr>
                </a:outerShdw>
              </a:effectLst>
            </a:endParaRPr>
          </a:p>
          <a:p>
            <a:pPr lvl="4">
              <a:defRPr sz="1800">
                <a:solidFill>
                  <a:srgbClr val="000000"/>
                </a:solidFill>
                <a:effectLst/>
              </a:defRPr>
            </a:pPr>
            <a:r>
              <a:rPr sz="3600">
                <a:solidFill>
                  <a:srgbClr val="5E524C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1999"/>
                    </a:srgbClr>
                  </a:outerShdw>
                </a:effectLst>
              </a:rPr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spd="med" advClick="1"/>
  <p:txStyles>
    <p:titleStyle>
      <a:lvl1pPr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1pPr>
      <a:lvl2pPr indent="2286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2pPr>
      <a:lvl3pPr indent="4572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3pPr>
      <a:lvl4pPr indent="6858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4pPr>
      <a:lvl5pPr indent="9144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5pPr>
      <a:lvl6pPr indent="11430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6pPr>
      <a:lvl7pPr indent="13716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7pPr>
      <a:lvl8pPr indent="16002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8pPr>
      <a:lvl9pPr indent="1828800" defTabSz="584200">
        <a:lnSpc>
          <a:spcPct val="80000"/>
        </a:lnSpc>
        <a:defRPr b="1" cap="all" spc="384" sz="4800">
          <a:solidFill>
            <a:srgbClr val="3E3B39"/>
          </a:solidFill>
          <a:effectLst>
            <a:outerShdw sx="100000" sy="100000" kx="0" ky="0" algn="b" rotWithShape="0" blurRad="25400" dist="25400" dir="5520000">
              <a:srgbClr val="FFFFFF">
                <a:alpha val="72000"/>
              </a:srgbClr>
            </a:outerShdw>
          </a:effectLst>
          <a:latin typeface="+mn-lt"/>
          <a:ea typeface="+mn-ea"/>
          <a:cs typeface="+mn-cs"/>
          <a:sym typeface="Avenir Next"/>
        </a:defRPr>
      </a:lvl9pPr>
    </p:titleStyle>
    <p:bodyStyle>
      <a:lvl1pPr marL="444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1pPr>
      <a:lvl2pPr marL="889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2pPr>
      <a:lvl3pPr marL="1333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3pPr>
      <a:lvl4pPr marL="1778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4pPr>
      <a:lvl5pPr marL="2222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5pPr>
      <a:lvl6pPr marL="2667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6pPr>
      <a:lvl7pPr marL="3111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7pPr>
      <a:lvl8pPr marL="35560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8pPr>
      <a:lvl9pPr marL="4000500" indent="-444500" defTabSz="584200">
        <a:spcBef>
          <a:spcPts val="3200"/>
        </a:spcBef>
        <a:buSzPct val="75000"/>
        <a:buChar char="•"/>
        <a:defRPr sz="3600">
          <a:solidFill>
            <a:srgbClr val="5E524C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1pPr>
      <a:lvl2pPr indent="2286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2pPr>
      <a:lvl3pPr indent="4572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3pPr>
      <a:lvl4pPr indent="6858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4pPr>
      <a:lvl5pPr indent="9144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5pPr>
      <a:lvl6pPr indent="11430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6pPr>
      <a:lvl7pPr indent="13716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7pPr>
      <a:lvl8pPr indent="16002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8pPr>
      <a:lvl9pPr indent="1828800" algn="ctr" defTabSz="584200">
        <a:defRPr b="1" cap="all">
          <a:solidFill>
            <a:schemeClr val="tx1"/>
          </a:solidFill>
          <a:effectLst>
            <a:outerShdw sx="100000" sy="100000" kx="0" ky="0" algn="b" rotWithShape="0" blurRad="25400" dist="25400" dir="5520000">
              <a:srgbClr val="FFFFFF">
                <a:alpha val="71999"/>
              </a:srgbClr>
            </a:outerShdw>
          </a:effectLst>
          <a:latin typeface="+mn-lt"/>
          <a:ea typeface="+mn-ea"/>
          <a:cs typeface="+mn-cs"/>
          <a:sym typeface="Avenir Nex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1266" y="1878657"/>
            <a:ext cx="5984268" cy="6744644"/>
          </a:xfrm>
          <a:prstGeom prst="rect">
            <a:avLst/>
          </a:prstGeom>
        </p:spPr>
      </p:pic>
      <p:sp>
        <p:nvSpPr>
          <p:cNvPr id="35" name="Shape 35"/>
          <p:cNvSpPr/>
          <p:nvPr>
            <p:ph type="title"/>
          </p:nvPr>
        </p:nvSpPr>
        <p:spPr>
          <a:xfrm>
            <a:off x="901700" y="635000"/>
            <a:ext cx="11201400" cy="968028"/>
          </a:xfrm>
          <a:prstGeom prst="rect">
            <a:avLst/>
          </a:prstGeom>
        </p:spPr>
        <p:txBody>
          <a:bodyPr/>
          <a:lstStyle/>
          <a:p>
            <a:pPr lvl="0">
              <a:defRPr b="0" cap="none" spc="0" sz="1800">
                <a:solidFill>
                  <a:srgbClr val="000000"/>
                </a:solidFill>
                <a:effectLst/>
              </a:defRPr>
            </a:pPr>
            <a:r>
              <a:rPr b="1" cap="all" spc="384" sz="4800">
                <a:solidFill>
                  <a:srgbClr val="3E3B39"/>
                </a:solidFill>
                <a:effectLst>
                  <a:outerShdw sx="100000" sy="100000" kx="0" ky="0" algn="b" rotWithShape="0" blurRad="25400" dist="25400" dir="5520000">
                    <a:srgbClr val="FFFFFF">
                      <a:alpha val="72000"/>
                    </a:srgbClr>
                  </a:outerShdw>
                </a:effectLst>
              </a:rPr>
              <a:t>Daniel Diaz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901700" y="1929457"/>
            <a:ext cx="5334000" cy="6643044"/>
          </a:xfrm>
          <a:prstGeom prst="rect">
            <a:avLst/>
          </a:prstGeom>
        </p:spPr>
        <p:txBody>
          <a:bodyPr/>
          <a:lstStyle/>
          <a:p>
            <a:pPr lvl="0" marL="381889" indent="-381889" defTabSz="566674">
              <a:spcBef>
                <a:spcPts val="27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201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rPr>
              <a:t>Default Project</a:t>
            </a:r>
            <a:endParaRPr sz="3201">
              <a:effectLst>
                <a:outerShdw sx="100000" sy="100000" kx="0" ky="0" algn="b" rotWithShape="0" blurRad="24638" dist="24638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marL="381888" indent="-381888" defTabSz="566674">
              <a:spcBef>
                <a:spcPts val="27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201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rPr>
              <a:t>Camera_calib -&gt; Generate Reconstructions (diaz_reconstruct.m) -&gt; Generate Meshes (diaz_mesh.m) -&gt; convert meshes to ply (diaz_pipeline.m) -&gt; mesh lab merge/ poisson reconstruction -&gt; Blender</a:t>
            </a:r>
            <a:endParaRPr sz="3201">
              <a:effectLst>
                <a:outerShdw sx="100000" sy="100000" kx="0" ky="0" algn="b" rotWithShape="0" blurRad="24638" dist="24638" dir="5520000">
                  <a:srgbClr val="FFFFFF">
                    <a:alpha val="71999"/>
                  </a:srgbClr>
                </a:outerShdw>
              </a:effectLst>
            </a:endParaRPr>
          </a:p>
          <a:p>
            <a:pPr lvl="0" marL="381888" indent="-381888" defTabSz="566674">
              <a:spcBef>
                <a:spcPts val="2700"/>
              </a:spcBef>
              <a:defRPr sz="1800">
                <a:solidFill>
                  <a:srgbClr val="000000"/>
                </a:solidFill>
                <a:effectLst/>
              </a:defRPr>
            </a:pPr>
            <a:r>
              <a:rPr sz="3201">
                <a:effectLst>
                  <a:outerShdw sx="100000" sy="100000" kx="0" ky="0" algn="b" rotWithShape="0" blurRad="24638" dist="24638" dir="5520000">
                    <a:srgbClr val="FFFFFF">
                      <a:alpha val="71999"/>
                    </a:srgbClr>
                  </a:outerShdw>
                </a:effectLst>
              </a:rPr>
              <a:t>Blender was hard!</a:t>
            </a:r>
          </a:p>
        </p:txBody>
      </p:sp>
    </p:spTree>
  </p:cSld>
  <p:clrMapOvr>
    <a:masterClrMapping/>
  </p:clrMapOvr>
  <p:transition spd="med" advClick="1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5E524C"/>
      </a:dk1>
      <a:lt1>
        <a:srgbClr val="12455E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5">
  <a:themeElements>
    <a:clrScheme name="New_Template5">
      <a:dk1>
        <a:srgbClr val="000000"/>
      </a:dk1>
      <a:lt1>
        <a:srgbClr val="FFFFFF"/>
      </a:lt1>
      <a:dk2>
        <a:srgbClr val="615E5A"/>
      </a:dk2>
      <a:lt2>
        <a:srgbClr val="C8C1B8"/>
      </a:lt2>
      <a:accent1>
        <a:srgbClr val="899DBD"/>
      </a:accent1>
      <a:accent2>
        <a:srgbClr val="74A198"/>
      </a:accent2>
      <a:accent3>
        <a:srgbClr val="8A9759"/>
      </a:accent3>
      <a:accent4>
        <a:srgbClr val="CBA466"/>
      </a:accent4>
      <a:accent5>
        <a:srgbClr val="BB7B3F"/>
      </a:accent5>
      <a:accent6>
        <a:srgbClr val="BA6C5B"/>
      </a:accent6>
      <a:hlink>
        <a:srgbClr val="0000FF"/>
      </a:hlink>
      <a:folHlink>
        <a:srgbClr val="FF00FF"/>
      </a:folHlink>
    </a:clrScheme>
    <a:fontScheme name="New_Template5">
      <a:majorFont>
        <a:latin typeface="Avenir Next"/>
        <a:ea typeface="Avenir Next"/>
        <a:cs typeface="Avenir Next"/>
      </a:majorFont>
      <a:minorFont>
        <a:latin typeface="Avenir Next"/>
        <a:ea typeface="Avenir Next"/>
        <a:cs typeface="Avenir Next"/>
      </a:minorFont>
    </a:fontScheme>
    <a:fmtScheme name="New_Templat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760000">
              <a:srgbClr val="FFFFFF">
                <a:alpha val="3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760000">
            <a:srgbClr val="FFFFFF">
              <a:alpha val="3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3E3B39"/>
            </a:solidFill>
            <a:effectLst>
              <a:outerShdw sx="100000" sy="100000" kx="0" ky="0" algn="b" rotWithShape="0" blurRad="25400" dist="12700" dir="4920000">
                <a:srgbClr val="FFFFFF">
                  <a:alpha val="50000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575451">
              <a:alpha val="90000"/>
            </a:srgbClr>
          </a:solidFill>
          <a:prstDash val="solid"/>
          <a:miter lim="400000"/>
        </a:ln>
        <a:effectLst>
          <a:outerShdw sx="100000" sy="100000" kx="0" ky="0" algn="b" rotWithShape="0" blurRad="25400" dist="25400" dir="5520000">
            <a:srgbClr val="FFFFFF">
              <a:alpha val="72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1" spc="0" strike="noStrike" sz="3200" u="none" kumimoji="0" normalizeH="0">
            <a:ln>
              <a:noFill/>
            </a:ln>
            <a:solidFill>
              <a:srgbClr val="5E524C"/>
            </a:solidFill>
            <a:effectLst>
              <a:outerShdw sx="100000" sy="100000" kx="0" ky="0" algn="b" rotWithShape="0" blurRad="25400" dist="25400" dir="5520000">
                <a:srgbClr val="FFFFFF">
                  <a:alpha val="71999"/>
                </a:srgbClr>
              </a:outerShdw>
            </a:effectLst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