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_rels/presentation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542B30-9F0D-480B-87EC-8498C0E4D9E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D9508E-40FD-41A6-923B-83538839C56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BAB2CD-714E-4357-8BAD-036D9582114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CA3467-12D9-431B-8C89-FABA87BE2A7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A6129E-CE00-4D2A-AF14-EA719CD3A20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3F4433-84F4-4977-8ADD-5F699CE28BC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27BB11-0B74-4310-A8AE-0B7C7A393C2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D74F8A-532E-4BF9-A848-3A87A626FD9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F678A5-443E-4AA8-8339-520F57153BB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162D0B-73A0-412A-9C6B-4F6C728BA4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0FFCD8-EB8E-45AF-8A9F-0ACCABC47D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1D1584-274A-41DD-A15C-35C6C70038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603512-FAA8-4308-AB46-7D6B90514F3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Dasturlash va Python Backend'ga Kirish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TextBox 2"/>
          <p:cNvSpPr/>
          <p:nvPr/>
        </p:nvSpPr>
        <p:spPr>
          <a:xfrm>
            <a:off x="2794680" y="1645920"/>
            <a:ext cx="3189600" cy="115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99"/>
              </a:spcAft>
              <a:buNone/>
            </a:pP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Mentor: Mavlonov Jasur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99"/>
              </a:spcAft>
              <a:buNone/>
            </a:pP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Ochiq dars | 1 soat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Motivatsiya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TextBox 2"/>
          <p:cNvSpPr/>
          <p:nvPr/>
        </p:nvSpPr>
        <p:spPr>
          <a:xfrm>
            <a:off x="1617480" y="1645920"/>
            <a:ext cx="5542560" cy="158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99"/>
              </a:spcAft>
              <a:buNone/>
            </a:pP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• </a:t>
            </a: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O‘zbekiston va dunyoda IT'ga talab yuqori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99"/>
              </a:spcAft>
              <a:buNone/>
            </a:pP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• </a:t>
            </a: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O‘rtacha daromad: $500-$3000 / oy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99"/>
              </a:spcAft>
              <a:buNone/>
            </a:pP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• </a:t>
            </a: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Freelance, remote ishlar mavjud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Qayerdan boshlash?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TextBox 2"/>
          <p:cNvSpPr/>
          <p:nvPr/>
        </p:nvSpPr>
        <p:spPr>
          <a:xfrm>
            <a:off x="1049040" y="1645920"/>
            <a:ext cx="6679440" cy="158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99"/>
              </a:spcAft>
              <a:buNone/>
            </a:pP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• </a:t>
            </a: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YouTube: FreeCodeCamp, ProgrammingKnowledge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99"/>
              </a:spcAft>
              <a:buNone/>
            </a:pP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• </a:t>
            </a: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Kurslar: Udemy, Coursera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99"/>
              </a:spcAft>
              <a:buNone/>
            </a:pP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• </a:t>
            </a: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Amaliyot: GitHub, Replit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Savol-javob va Yakun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TextBox 2"/>
          <p:cNvSpPr/>
          <p:nvPr/>
        </p:nvSpPr>
        <p:spPr>
          <a:xfrm>
            <a:off x="1953720" y="1645920"/>
            <a:ext cx="4870440" cy="158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99"/>
              </a:spcAft>
              <a:buNone/>
            </a:pP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• </a:t>
            </a: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Savollar bo‘lsa marhamat!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99"/>
              </a:spcAft>
              <a:buNone/>
            </a:pP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• </a:t>
            </a: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Aloqa: Telegram @django_dasudjou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99"/>
              </a:spcAft>
              <a:buNone/>
            </a:pP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• </a:t>
            </a: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Rahmat!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Maqsad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TextBox 2"/>
          <p:cNvSpPr/>
          <p:nvPr/>
        </p:nvSpPr>
        <p:spPr>
          <a:xfrm>
            <a:off x="2612880" y="1645920"/>
            <a:ext cx="3552120" cy="201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99"/>
              </a:spcAft>
              <a:buNone/>
            </a:pP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• </a:t>
            </a: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Dasturlash nima?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99"/>
              </a:spcAft>
              <a:buNone/>
            </a:pP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• </a:t>
            </a: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Python nima?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99"/>
              </a:spcAft>
              <a:buNone/>
            </a:pP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• </a:t>
            </a: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Backend qanday ishlaydi?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99"/>
              </a:spcAft>
              <a:buNone/>
            </a:pP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• </a:t>
            </a: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Django haqida qisqacha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Dasturlash nima?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TextBox 2"/>
          <p:cNvSpPr/>
          <p:nvPr/>
        </p:nvSpPr>
        <p:spPr>
          <a:xfrm>
            <a:off x="1676160" y="1645920"/>
            <a:ext cx="5425200" cy="158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99"/>
              </a:spcAft>
              <a:buNone/>
            </a:pP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• </a:t>
            </a: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Kompyuterlar faqat buyruq bilan ishlaydi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99"/>
              </a:spcAft>
              <a:buNone/>
            </a:pP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• </a:t>
            </a: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Buyruqlarni dasturlash tili orqali beramiz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99"/>
              </a:spcAft>
              <a:buNone/>
            </a:pP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• </a:t>
            </a: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Misol: Python'da `print(2 + 2)` -&gt; 4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Dasturlash tillari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TextBox 2"/>
          <p:cNvSpPr/>
          <p:nvPr/>
        </p:nvSpPr>
        <p:spPr>
          <a:xfrm>
            <a:off x="2402280" y="1645920"/>
            <a:ext cx="3972960" cy="244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99"/>
              </a:spcAft>
              <a:buNone/>
            </a:pP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• </a:t>
            </a: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Python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99"/>
              </a:spcAft>
              <a:buNone/>
            </a:pP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• </a:t>
            </a: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JavaScript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99"/>
              </a:spcAft>
              <a:buNone/>
            </a:pP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• </a:t>
            </a: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Java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99"/>
              </a:spcAft>
              <a:buNone/>
            </a:pP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• </a:t>
            </a: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C++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99"/>
              </a:spcAft>
              <a:buNone/>
            </a:pP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• </a:t>
            </a: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Har bir tilning o‘z vazifasi bor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Python haqida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TextBox 2"/>
          <p:cNvSpPr/>
          <p:nvPr/>
        </p:nvSpPr>
        <p:spPr>
          <a:xfrm>
            <a:off x="791640" y="1645920"/>
            <a:ext cx="7194600" cy="244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99"/>
              </a:spcAft>
              <a:buNone/>
            </a:pP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• </a:t>
            </a: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Oson, tushunarli va keng imkoniyatli til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99"/>
              </a:spcAft>
              <a:buNone/>
            </a:pP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• </a:t>
            </a: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Foydalaniladi: Web, AI, Data Science, Avtomatlashtirish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99"/>
              </a:spcAft>
              <a:buNone/>
            </a:pP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• </a:t>
            </a: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Misol: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99"/>
              </a:spcAft>
              <a:buNone/>
            </a:pP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  </a:t>
            </a: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name = input("Ismingiz?")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99"/>
              </a:spcAft>
              <a:buNone/>
            </a:pP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  </a:t>
            </a: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print("Salom,", name)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Backend nima?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TextBox 2"/>
          <p:cNvSpPr/>
          <p:nvPr/>
        </p:nvSpPr>
        <p:spPr>
          <a:xfrm>
            <a:off x="865440" y="1645920"/>
            <a:ext cx="7046640" cy="158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99"/>
              </a:spcAft>
              <a:buNone/>
            </a:pP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• </a:t>
            </a: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Frontend: Foydalanuvchi ko‘radi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99"/>
              </a:spcAft>
              <a:buNone/>
            </a:pP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• </a:t>
            </a: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Backend: Ma’lumotlar serverda saqlanadi va ishlanadi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99"/>
              </a:spcAft>
              <a:buNone/>
            </a:pP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• </a:t>
            </a: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Misol: Instagramda post joylash backend orqali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Backend texnologiyalari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TextBox 2"/>
          <p:cNvSpPr/>
          <p:nvPr/>
        </p:nvSpPr>
        <p:spPr>
          <a:xfrm>
            <a:off x="2662200" y="1645920"/>
            <a:ext cx="3453120" cy="201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99"/>
              </a:spcAft>
              <a:buNone/>
            </a:pP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• </a:t>
            </a: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Python (Django, FastAPI)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99"/>
              </a:spcAft>
              <a:buNone/>
            </a:pP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• </a:t>
            </a: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PHP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99"/>
              </a:spcAft>
              <a:buNone/>
            </a:pP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• </a:t>
            </a: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Node.js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99"/>
              </a:spcAft>
              <a:buNone/>
            </a:pP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• </a:t>
            </a: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Java Spring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Django haqida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TextBox 2"/>
          <p:cNvSpPr/>
          <p:nvPr/>
        </p:nvSpPr>
        <p:spPr>
          <a:xfrm>
            <a:off x="1541520" y="1645920"/>
            <a:ext cx="5694840" cy="158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99"/>
              </a:spcAft>
              <a:buNone/>
            </a:pP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• </a:t>
            </a: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Kuchli Python framework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99"/>
              </a:spcAft>
              <a:buNone/>
            </a:pP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• </a:t>
            </a: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MTV arxitekturasi (Model, Template, View)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99"/>
              </a:spcAft>
              <a:buNone/>
            </a:pP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• </a:t>
            </a: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Tez va xavfsiz web ilovalar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Django'da oddiy loyiha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TextBox 2"/>
          <p:cNvSpPr/>
          <p:nvPr/>
        </p:nvSpPr>
        <p:spPr>
          <a:xfrm>
            <a:off x="1382040" y="1645920"/>
            <a:ext cx="6013440" cy="158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99"/>
              </a:spcAft>
              <a:buNone/>
            </a:pP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• </a:t>
            </a: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Mahsulotlar katalogi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99"/>
              </a:spcAft>
              <a:buNone/>
            </a:pP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• </a:t>
            </a: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Foydalanuvchi tizimi (login, register)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99"/>
              </a:spcAft>
              <a:buNone/>
            </a:pP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• </a:t>
            </a:r>
            <a:r>
              <a:rPr b="0" lang="en-US" sz="2400" spc="-1" strike="noStrike">
                <a:solidFill>
                  <a:srgbClr val="323232"/>
                </a:solidFill>
                <a:latin typeface="Calibri"/>
              </a:rPr>
              <a:t>Ma’lumotlar bazasi bilan ishlash (PostgreSQL)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PPTXPresentationEditor/1.1.0.0$MacOSX_AARCH64 LibreOffice_project/e114eadc50a9ff8d8c8a0567d6da8f454beeb84f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2025-05-23T22:23:11Z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