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</p:sldIdLst>
  <p:sldSz cx="7772400" cy="4379912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1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670320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34240" y="2617560"/>
            <a:ext cx="670320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1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327096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969000" y="1166040"/>
            <a:ext cx="327096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34240" y="2617560"/>
            <a:ext cx="327096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969000" y="2617560"/>
            <a:ext cx="327096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1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215820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800800" y="1166040"/>
            <a:ext cx="215820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067360" y="1166040"/>
            <a:ext cx="215820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34240" y="2617560"/>
            <a:ext cx="215820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800800" y="2617560"/>
            <a:ext cx="215820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67360" y="2617560"/>
            <a:ext cx="215820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1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34240" y="1166040"/>
            <a:ext cx="6703200" cy="277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1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6703200" cy="277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1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3270960" cy="277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3969000" y="1166040"/>
            <a:ext cx="3270960" cy="277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1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34240" y="233280"/>
            <a:ext cx="6703200" cy="392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1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327096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3969000" y="1166040"/>
            <a:ext cx="3270960" cy="277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34240" y="2617560"/>
            <a:ext cx="327096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1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4240" y="1166040"/>
            <a:ext cx="6703200" cy="277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1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3270960" cy="277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969000" y="1166040"/>
            <a:ext cx="327096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969000" y="2617560"/>
            <a:ext cx="327096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1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327096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969000" y="1166040"/>
            <a:ext cx="327096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34240" y="2617560"/>
            <a:ext cx="670320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1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670320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34240" y="2617560"/>
            <a:ext cx="670320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1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327096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969000" y="1166040"/>
            <a:ext cx="327096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34240" y="2617560"/>
            <a:ext cx="327096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3969000" y="2617560"/>
            <a:ext cx="327096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1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215820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2800800" y="1166040"/>
            <a:ext cx="215820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067360" y="1166040"/>
            <a:ext cx="215820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34240" y="2617560"/>
            <a:ext cx="215820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2800800" y="2617560"/>
            <a:ext cx="215820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5067360" y="2617560"/>
            <a:ext cx="215820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1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6703200" cy="277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1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3270960" cy="277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969000" y="1166040"/>
            <a:ext cx="3270960" cy="277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1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34240" y="233280"/>
            <a:ext cx="6703200" cy="392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1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327096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969000" y="1166040"/>
            <a:ext cx="3270960" cy="277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34240" y="2617560"/>
            <a:ext cx="327096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1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3270960" cy="277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969000" y="1166040"/>
            <a:ext cx="327096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969000" y="2617560"/>
            <a:ext cx="327096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1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327096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969000" y="1166040"/>
            <a:ext cx="327096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34240" y="2617560"/>
            <a:ext cx="6703200" cy="132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281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28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6703200" cy="2778480"/>
          </a:xfrm>
          <a:prstGeom prst="rect">
            <a:avLst/>
          </a:prstGeom>
        </p:spPr>
        <p:txBody>
          <a:bodyPr>
            <a:noAutofit/>
          </a:bodyPr>
          <a:p>
            <a:pPr marL="145800" indent="-145440">
              <a:lnSpc>
                <a:spcPct val="90000"/>
              </a:lnSpc>
              <a:spcBef>
                <a:spcPts val="638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79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  <a:p>
            <a:pPr lvl="1" marL="437040" indent="-14544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3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1530" spc="-1" strike="noStrike">
              <a:solidFill>
                <a:srgbClr val="000000"/>
              </a:solidFill>
              <a:latin typeface="Calibri"/>
            </a:endParaRPr>
          </a:p>
          <a:p>
            <a:pPr lvl="2" marL="728640" indent="-14544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8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1280" spc="-1" strike="noStrike">
              <a:solidFill>
                <a:srgbClr val="000000"/>
              </a:solidFill>
              <a:latin typeface="Calibri"/>
            </a:endParaRPr>
          </a:p>
          <a:p>
            <a:pPr lvl="3" marL="1020240" indent="-14544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15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150" spc="-1" strike="noStrike">
              <a:solidFill>
                <a:srgbClr val="000000"/>
              </a:solidFill>
              <a:latin typeface="Calibri"/>
            </a:endParaRPr>
          </a:p>
          <a:p>
            <a:pPr lvl="4" marL="1311480" indent="-14544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15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1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34240" y="4059360"/>
            <a:ext cx="1748520" cy="2329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77030C4-F50D-46A4-B099-818638A2E72B}" type="datetime">
              <a:rPr b="0" lang="en-US" sz="770" spc="-1" strike="noStrike">
                <a:solidFill>
                  <a:srgbClr val="8b8b8b"/>
                </a:solidFill>
                <a:latin typeface="Calibri"/>
              </a:rPr>
              <a:t>5/27/21</a:t>
            </a:fld>
            <a:endParaRPr b="0" lang="en-US" sz="77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2574720" y="4059360"/>
            <a:ext cx="2622960" cy="23292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5489280" y="4059360"/>
            <a:ext cx="1748520" cy="23292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50FDD9C-0A8F-4ED2-AD72-01AFFE83354C}" type="slidenum">
              <a:rPr b="0" lang="en-US" sz="77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77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971640" y="716760"/>
            <a:ext cx="5829120" cy="152460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383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38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534240" y="4059360"/>
            <a:ext cx="1748520" cy="2329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10FB9DB-0119-448D-8CE8-8F7C7F4CD76A}" type="datetime">
              <a:rPr b="0" lang="en-US" sz="770" spc="-1" strike="noStrike">
                <a:solidFill>
                  <a:srgbClr val="8b8b8b"/>
                </a:solidFill>
                <a:latin typeface="Calibri"/>
              </a:rPr>
              <a:t>5/27/21</a:t>
            </a:fld>
            <a:endParaRPr b="0" lang="en-US" sz="77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2574720" y="4059360"/>
            <a:ext cx="2622960" cy="23292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5489280" y="4059360"/>
            <a:ext cx="1748520" cy="23292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0452307-764C-431B-8FA6-1FE32FB2B6E0}" type="slidenum">
              <a:rPr b="0" lang="en-US" sz="77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77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388440" y="1024560"/>
            <a:ext cx="6994800" cy="2539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9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79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8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28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5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15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15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15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90040" y="1170720"/>
            <a:ext cx="3359880" cy="2583000"/>
          </a:xfrm>
          <a:prstGeom prst="roundRect">
            <a:avLst>
              <a:gd name="adj" fmla="val 8056"/>
            </a:avLst>
          </a:prstGeom>
          <a:solidFill>
            <a:srgbClr val="dddddd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4059720" y="1140120"/>
            <a:ext cx="1292400" cy="256896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4" name="Picture 2" descr="orkgroup Switch icon"/>
          <p:cNvPicPr/>
          <p:nvPr/>
        </p:nvPicPr>
        <p:blipFill>
          <a:blip r:embed="rId1"/>
          <a:stretch/>
        </p:blipFill>
        <p:spPr>
          <a:xfrm>
            <a:off x="2571120" y="2485080"/>
            <a:ext cx="255240" cy="255240"/>
          </a:xfrm>
          <a:prstGeom prst="rect">
            <a:avLst/>
          </a:prstGeom>
          <a:ln>
            <a:noFill/>
          </a:ln>
        </p:spPr>
      </p:pic>
      <p:pic>
        <p:nvPicPr>
          <p:cNvPr id="85" name="Picture 4" descr="outer Icon | Cisco Networking Iconset | Yudha Agung Pribadi"/>
          <p:cNvPicPr/>
          <p:nvPr/>
        </p:nvPicPr>
        <p:blipFill>
          <a:blip r:embed="rId2"/>
          <a:stretch/>
        </p:blipFill>
        <p:spPr>
          <a:xfrm>
            <a:off x="4631040" y="2278800"/>
            <a:ext cx="272520" cy="272520"/>
          </a:xfrm>
          <a:prstGeom prst="rect">
            <a:avLst/>
          </a:prstGeom>
          <a:ln>
            <a:noFill/>
          </a:ln>
        </p:spPr>
      </p:pic>
      <p:sp>
        <p:nvSpPr>
          <p:cNvPr id="86" name="CustomShape 3"/>
          <p:cNvSpPr/>
          <p:nvPr/>
        </p:nvSpPr>
        <p:spPr>
          <a:xfrm>
            <a:off x="5429160" y="1932120"/>
            <a:ext cx="1008000" cy="619200"/>
          </a:xfrm>
          <a:prstGeom prst="cloud">
            <a:avLst/>
          </a:prstGeom>
          <a:solidFill>
            <a:schemeClr val="bg2"/>
          </a:solidFill>
          <a:ln w="936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4"/>
          <p:cNvSpPr/>
          <p:nvPr/>
        </p:nvSpPr>
        <p:spPr>
          <a:xfrm>
            <a:off x="5535000" y="2099520"/>
            <a:ext cx="661320" cy="26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50" spc="-1" strike="noStrike">
                <a:solidFill>
                  <a:srgbClr val="000000"/>
                </a:solidFill>
                <a:latin typeface="Calibri"/>
              </a:rPr>
              <a:t>Internet</a:t>
            </a:r>
            <a:endParaRPr b="0" lang="en-US" sz="1150" spc="-1" strike="noStrike">
              <a:latin typeface="Arial"/>
            </a:endParaRPr>
          </a:p>
        </p:txBody>
      </p:sp>
      <p:grpSp>
        <p:nvGrpSpPr>
          <p:cNvPr id="88" name="Group 5"/>
          <p:cNvGrpSpPr/>
          <p:nvPr/>
        </p:nvGrpSpPr>
        <p:grpSpPr>
          <a:xfrm>
            <a:off x="6672240" y="2057040"/>
            <a:ext cx="692280" cy="374760"/>
            <a:chOff x="6672240" y="2057040"/>
            <a:chExt cx="692280" cy="374760"/>
          </a:xfrm>
        </p:grpSpPr>
        <p:sp>
          <p:nvSpPr>
            <p:cNvPr id="89" name="CustomShape 6"/>
            <p:cNvSpPr/>
            <p:nvPr/>
          </p:nvSpPr>
          <p:spPr>
            <a:xfrm>
              <a:off x="6672240" y="2057040"/>
              <a:ext cx="692280" cy="36900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936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" name="CustomShape 7"/>
            <p:cNvSpPr/>
            <p:nvPr/>
          </p:nvSpPr>
          <p:spPr>
            <a:xfrm>
              <a:off x="6680160" y="2067480"/>
              <a:ext cx="676440" cy="36432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Calibri"/>
                </a:rPr>
                <a:t>Manufacturer</a:t>
              </a:r>
              <a:endParaRPr b="0" lang="en-US" sz="7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Calibri"/>
                </a:rPr>
                <a:t>N MASA</a:t>
              </a:r>
              <a:endParaRPr b="0" lang="en-US" sz="1100" spc="-1" strike="noStrike">
                <a:latin typeface="Arial"/>
              </a:endParaRPr>
            </a:p>
          </p:txBody>
        </p:sp>
      </p:grpSp>
      <p:grpSp>
        <p:nvGrpSpPr>
          <p:cNvPr id="91" name="Group 8"/>
          <p:cNvGrpSpPr/>
          <p:nvPr/>
        </p:nvGrpSpPr>
        <p:grpSpPr>
          <a:xfrm>
            <a:off x="6495840" y="1498320"/>
            <a:ext cx="700560" cy="374760"/>
            <a:chOff x="6495840" y="1498320"/>
            <a:chExt cx="700560" cy="374760"/>
          </a:xfrm>
        </p:grpSpPr>
        <p:sp>
          <p:nvSpPr>
            <p:cNvPr id="92" name="CustomShape 9"/>
            <p:cNvSpPr/>
            <p:nvPr/>
          </p:nvSpPr>
          <p:spPr>
            <a:xfrm>
              <a:off x="6504120" y="1498320"/>
              <a:ext cx="692280" cy="36900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936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" name="CustomShape 10"/>
            <p:cNvSpPr/>
            <p:nvPr/>
          </p:nvSpPr>
          <p:spPr>
            <a:xfrm>
              <a:off x="6495840" y="1508760"/>
              <a:ext cx="676440" cy="36432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Calibri"/>
                </a:rPr>
                <a:t>Manufacturer</a:t>
              </a:r>
              <a:endParaRPr b="0" lang="en-US" sz="7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Calibri"/>
                </a:rPr>
                <a:t>1 MASA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94" name="Line 11"/>
          <p:cNvSpPr/>
          <p:nvPr/>
        </p:nvSpPr>
        <p:spPr>
          <a:xfrm flipH="1">
            <a:off x="6282720" y="1693080"/>
            <a:ext cx="205200" cy="238680"/>
          </a:xfrm>
          <a:prstGeom prst="line">
            <a:avLst/>
          </a:prstGeom>
          <a:ln w="126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Line 12"/>
          <p:cNvSpPr/>
          <p:nvPr/>
        </p:nvSpPr>
        <p:spPr>
          <a:xfrm flipH="1">
            <a:off x="6436800" y="2241720"/>
            <a:ext cx="235440" cy="0"/>
          </a:xfrm>
          <a:prstGeom prst="line">
            <a:avLst/>
          </a:prstGeom>
          <a:ln w="126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Line 13"/>
          <p:cNvSpPr/>
          <p:nvPr/>
        </p:nvSpPr>
        <p:spPr>
          <a:xfrm flipH="1">
            <a:off x="4903560" y="2241720"/>
            <a:ext cx="528480" cy="173160"/>
          </a:xfrm>
          <a:prstGeom prst="line">
            <a:avLst/>
          </a:prstGeom>
          <a:ln w="126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7" name="Picture 6" descr="omputer Hardware Laptop icon"/>
          <p:cNvPicPr/>
          <p:nvPr/>
        </p:nvPicPr>
        <p:blipFill>
          <a:blip r:embed="rId3"/>
          <a:stretch/>
        </p:blipFill>
        <p:spPr>
          <a:xfrm>
            <a:off x="4311000" y="1749240"/>
            <a:ext cx="290160" cy="290160"/>
          </a:xfrm>
          <a:prstGeom prst="rect">
            <a:avLst/>
          </a:prstGeom>
          <a:ln>
            <a:noFill/>
          </a:ln>
        </p:spPr>
      </p:pic>
      <p:pic>
        <p:nvPicPr>
          <p:cNvPr id="98" name="Picture 4" descr="outer Icon | Cisco Networking Iconset | Yudha Agung Pribadi"/>
          <p:cNvPicPr/>
          <p:nvPr/>
        </p:nvPicPr>
        <p:blipFill>
          <a:blip r:embed="rId4"/>
          <a:stretch/>
        </p:blipFill>
        <p:spPr>
          <a:xfrm>
            <a:off x="2708640" y="1928880"/>
            <a:ext cx="272520" cy="272520"/>
          </a:xfrm>
          <a:prstGeom prst="rect">
            <a:avLst/>
          </a:prstGeom>
          <a:ln>
            <a:noFill/>
          </a:ln>
        </p:spPr>
      </p:pic>
      <p:pic>
        <p:nvPicPr>
          <p:cNvPr id="99" name="Picture 4" descr="outer Icon | Cisco Networking Iconset | Yudha Agung Pribadi"/>
          <p:cNvPicPr/>
          <p:nvPr/>
        </p:nvPicPr>
        <p:blipFill>
          <a:blip r:embed="rId5"/>
          <a:stretch/>
        </p:blipFill>
        <p:spPr>
          <a:xfrm>
            <a:off x="3215880" y="2940480"/>
            <a:ext cx="272520" cy="272520"/>
          </a:xfrm>
          <a:prstGeom prst="rect">
            <a:avLst/>
          </a:prstGeom>
          <a:ln>
            <a:noFill/>
          </a:ln>
        </p:spPr>
      </p:pic>
      <p:pic>
        <p:nvPicPr>
          <p:cNvPr id="100" name="Picture 4" descr="outer Icon | Cisco Networking Iconset | Yudha Agung Pribadi"/>
          <p:cNvPicPr/>
          <p:nvPr/>
        </p:nvPicPr>
        <p:blipFill>
          <a:blip r:embed="rId6"/>
          <a:stretch/>
        </p:blipFill>
        <p:spPr>
          <a:xfrm>
            <a:off x="1949400" y="1801440"/>
            <a:ext cx="272520" cy="272520"/>
          </a:xfrm>
          <a:prstGeom prst="rect">
            <a:avLst/>
          </a:prstGeom>
          <a:ln>
            <a:noFill/>
          </a:ln>
        </p:spPr>
      </p:pic>
      <p:pic>
        <p:nvPicPr>
          <p:cNvPr id="101" name="Picture 2" descr="orkgroup Switch icon"/>
          <p:cNvPicPr/>
          <p:nvPr/>
        </p:nvPicPr>
        <p:blipFill>
          <a:blip r:embed="rId7"/>
          <a:stretch/>
        </p:blipFill>
        <p:spPr>
          <a:xfrm>
            <a:off x="1422000" y="1964880"/>
            <a:ext cx="255240" cy="255240"/>
          </a:xfrm>
          <a:prstGeom prst="rect">
            <a:avLst/>
          </a:prstGeom>
          <a:ln>
            <a:noFill/>
          </a:ln>
        </p:spPr>
      </p:pic>
      <p:pic>
        <p:nvPicPr>
          <p:cNvPr id="102" name="Picture 4" descr="outer Icon | Cisco Networking Iconset | Yudha Agung Pribadi"/>
          <p:cNvPicPr/>
          <p:nvPr/>
        </p:nvPicPr>
        <p:blipFill>
          <a:blip r:embed="rId8"/>
          <a:stretch/>
        </p:blipFill>
        <p:spPr>
          <a:xfrm>
            <a:off x="963000" y="2182320"/>
            <a:ext cx="272520" cy="272520"/>
          </a:xfrm>
          <a:prstGeom prst="rect">
            <a:avLst/>
          </a:prstGeom>
          <a:ln>
            <a:noFill/>
          </a:ln>
        </p:spPr>
      </p:pic>
      <p:pic>
        <p:nvPicPr>
          <p:cNvPr id="103" name="Picture 4" descr="outer Icon | Cisco Networking Iconset | Yudha Agung Pribadi"/>
          <p:cNvPicPr/>
          <p:nvPr/>
        </p:nvPicPr>
        <p:blipFill>
          <a:blip r:embed="rId9"/>
          <a:stretch/>
        </p:blipFill>
        <p:spPr>
          <a:xfrm>
            <a:off x="949320" y="1595520"/>
            <a:ext cx="272520" cy="272520"/>
          </a:xfrm>
          <a:prstGeom prst="rect">
            <a:avLst/>
          </a:prstGeom>
          <a:ln>
            <a:noFill/>
          </a:ln>
        </p:spPr>
      </p:pic>
      <p:pic>
        <p:nvPicPr>
          <p:cNvPr id="104" name="Picture 4" descr="outer Icon | Cisco Networking Iconset | Yudha Agung Pribadi"/>
          <p:cNvPicPr/>
          <p:nvPr/>
        </p:nvPicPr>
        <p:blipFill>
          <a:blip r:embed="rId10"/>
          <a:stretch/>
        </p:blipFill>
        <p:spPr>
          <a:xfrm>
            <a:off x="1393920" y="2794680"/>
            <a:ext cx="272520" cy="272520"/>
          </a:xfrm>
          <a:prstGeom prst="rect">
            <a:avLst/>
          </a:prstGeom>
          <a:ln>
            <a:noFill/>
          </a:ln>
        </p:spPr>
      </p:pic>
      <p:pic>
        <p:nvPicPr>
          <p:cNvPr id="105" name="Picture 8" descr="ome Server icon"/>
          <p:cNvPicPr/>
          <p:nvPr/>
        </p:nvPicPr>
        <p:blipFill>
          <a:blip r:embed="rId11"/>
          <a:stretch/>
        </p:blipFill>
        <p:spPr>
          <a:xfrm>
            <a:off x="4766040" y="1728000"/>
            <a:ext cx="353520" cy="353520"/>
          </a:xfrm>
          <a:prstGeom prst="rect">
            <a:avLst/>
          </a:prstGeom>
          <a:ln>
            <a:noFill/>
          </a:ln>
        </p:spPr>
      </p:pic>
      <p:pic>
        <p:nvPicPr>
          <p:cNvPr id="106" name="Picture 4" descr="outer Icon | Cisco Networking Iconset | Yudha Agung Pribadi"/>
          <p:cNvPicPr/>
          <p:nvPr/>
        </p:nvPicPr>
        <p:blipFill>
          <a:blip r:embed="rId12"/>
          <a:stretch/>
        </p:blipFill>
        <p:spPr>
          <a:xfrm>
            <a:off x="3488760" y="2238120"/>
            <a:ext cx="272520" cy="272520"/>
          </a:xfrm>
          <a:prstGeom prst="rect">
            <a:avLst/>
          </a:prstGeom>
          <a:ln>
            <a:noFill/>
          </a:ln>
        </p:spPr>
      </p:pic>
      <p:pic>
        <p:nvPicPr>
          <p:cNvPr id="107" name="Picture 4" descr="outer Icon | Cisco Networking Iconset | Yudha Agung Pribadi"/>
          <p:cNvPicPr/>
          <p:nvPr/>
        </p:nvPicPr>
        <p:blipFill>
          <a:blip r:embed="rId13"/>
          <a:stretch/>
        </p:blipFill>
        <p:spPr>
          <a:xfrm>
            <a:off x="2426040" y="3250440"/>
            <a:ext cx="272520" cy="272520"/>
          </a:xfrm>
          <a:prstGeom prst="rect">
            <a:avLst/>
          </a:prstGeom>
          <a:ln>
            <a:noFill/>
          </a:ln>
        </p:spPr>
      </p:pic>
      <p:sp>
        <p:nvSpPr>
          <p:cNvPr id="108" name="CustomShape 14"/>
          <p:cNvSpPr/>
          <p:nvPr/>
        </p:nvSpPr>
        <p:spPr>
          <a:xfrm>
            <a:off x="4525200" y="1170720"/>
            <a:ext cx="83484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Controller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Orchestrator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…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9" name="Line 15"/>
          <p:cNvSpPr/>
          <p:nvPr/>
        </p:nvSpPr>
        <p:spPr>
          <a:xfrm flipH="1" flipV="1">
            <a:off x="3761280" y="2374200"/>
            <a:ext cx="869400" cy="40680"/>
          </a:xfrm>
          <a:prstGeom prst="line">
            <a:avLst/>
          </a:prstGeom>
          <a:ln w="126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Line 16"/>
          <p:cNvSpPr/>
          <p:nvPr/>
        </p:nvSpPr>
        <p:spPr>
          <a:xfrm flipH="1" flipV="1">
            <a:off x="4456440" y="2039760"/>
            <a:ext cx="310680" cy="238680"/>
          </a:xfrm>
          <a:prstGeom prst="line">
            <a:avLst/>
          </a:prstGeom>
          <a:ln w="126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Line 17"/>
          <p:cNvSpPr/>
          <p:nvPr/>
        </p:nvSpPr>
        <p:spPr>
          <a:xfrm flipV="1">
            <a:off x="4767120" y="2081880"/>
            <a:ext cx="175680" cy="196560"/>
          </a:xfrm>
          <a:prstGeom prst="line">
            <a:avLst/>
          </a:prstGeom>
          <a:ln w="126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Line 18"/>
          <p:cNvSpPr/>
          <p:nvPr/>
        </p:nvSpPr>
        <p:spPr>
          <a:xfrm flipH="1">
            <a:off x="3488400" y="2414880"/>
            <a:ext cx="1142280" cy="662040"/>
          </a:xfrm>
          <a:prstGeom prst="line">
            <a:avLst/>
          </a:prstGeom>
          <a:ln w="126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Line 19"/>
          <p:cNvSpPr/>
          <p:nvPr/>
        </p:nvSpPr>
        <p:spPr>
          <a:xfrm flipH="1" flipV="1">
            <a:off x="2981520" y="2064960"/>
            <a:ext cx="506880" cy="309240"/>
          </a:xfrm>
          <a:prstGeom prst="line">
            <a:avLst/>
          </a:prstGeom>
          <a:ln w="126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Line 20"/>
          <p:cNvSpPr/>
          <p:nvPr/>
        </p:nvSpPr>
        <p:spPr>
          <a:xfrm flipH="1" flipV="1">
            <a:off x="2826720" y="2612880"/>
            <a:ext cx="389160" cy="464040"/>
          </a:xfrm>
          <a:prstGeom prst="line">
            <a:avLst/>
          </a:prstGeom>
          <a:ln w="126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Line 21"/>
          <p:cNvSpPr/>
          <p:nvPr/>
        </p:nvSpPr>
        <p:spPr>
          <a:xfrm flipV="1">
            <a:off x="2698920" y="2201400"/>
            <a:ext cx="146160" cy="283680"/>
          </a:xfrm>
          <a:prstGeom prst="line">
            <a:avLst/>
          </a:prstGeom>
          <a:ln w="126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Line 22"/>
          <p:cNvSpPr/>
          <p:nvPr/>
        </p:nvSpPr>
        <p:spPr>
          <a:xfrm flipH="1" flipV="1">
            <a:off x="2085480" y="2074320"/>
            <a:ext cx="485640" cy="538560"/>
          </a:xfrm>
          <a:prstGeom prst="line">
            <a:avLst/>
          </a:prstGeom>
          <a:ln w="126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Line 23"/>
          <p:cNvSpPr/>
          <p:nvPr/>
        </p:nvSpPr>
        <p:spPr>
          <a:xfrm flipH="1" flipV="1">
            <a:off x="1666800" y="2931120"/>
            <a:ext cx="759240" cy="455760"/>
          </a:xfrm>
          <a:prstGeom prst="line">
            <a:avLst/>
          </a:prstGeom>
          <a:ln w="126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Line 24"/>
          <p:cNvSpPr/>
          <p:nvPr/>
        </p:nvSpPr>
        <p:spPr>
          <a:xfrm flipH="1">
            <a:off x="2698920" y="3076920"/>
            <a:ext cx="516960" cy="309960"/>
          </a:xfrm>
          <a:prstGeom prst="line">
            <a:avLst/>
          </a:prstGeom>
          <a:ln w="126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Line 25"/>
          <p:cNvSpPr/>
          <p:nvPr/>
        </p:nvSpPr>
        <p:spPr>
          <a:xfrm flipH="1">
            <a:off x="1677600" y="1937880"/>
            <a:ext cx="271440" cy="154440"/>
          </a:xfrm>
          <a:prstGeom prst="line">
            <a:avLst/>
          </a:prstGeom>
          <a:ln w="126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Line 26"/>
          <p:cNvSpPr/>
          <p:nvPr/>
        </p:nvSpPr>
        <p:spPr>
          <a:xfrm flipH="1" flipV="1">
            <a:off x="1221840" y="1731600"/>
            <a:ext cx="199800" cy="360720"/>
          </a:xfrm>
          <a:prstGeom prst="line">
            <a:avLst/>
          </a:prstGeom>
          <a:ln w="126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Line 27"/>
          <p:cNvSpPr/>
          <p:nvPr/>
        </p:nvSpPr>
        <p:spPr>
          <a:xfrm flipH="1" flipV="1">
            <a:off x="1216080" y="2233800"/>
            <a:ext cx="314280" cy="560880"/>
          </a:xfrm>
          <a:prstGeom prst="line">
            <a:avLst/>
          </a:prstGeom>
          <a:ln w="126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Line 28"/>
          <p:cNvSpPr/>
          <p:nvPr/>
        </p:nvSpPr>
        <p:spPr>
          <a:xfrm flipV="1">
            <a:off x="1530360" y="2220120"/>
            <a:ext cx="19440" cy="574560"/>
          </a:xfrm>
          <a:prstGeom prst="line">
            <a:avLst/>
          </a:prstGeom>
          <a:ln w="126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29"/>
          <p:cNvSpPr/>
          <p:nvPr/>
        </p:nvSpPr>
        <p:spPr>
          <a:xfrm>
            <a:off x="4675680" y="2496240"/>
            <a:ext cx="344160" cy="26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50" spc="-1" strike="noStrike">
                <a:solidFill>
                  <a:srgbClr val="000000"/>
                </a:solidFill>
                <a:latin typeface="Calibri"/>
              </a:rPr>
              <a:t>(1)</a:t>
            </a:r>
            <a:endParaRPr b="0" lang="en-US" sz="1150" spc="-1" strike="noStrike">
              <a:latin typeface="Arial"/>
            </a:endParaRPr>
          </a:p>
        </p:txBody>
      </p:sp>
      <p:sp>
        <p:nvSpPr>
          <p:cNvPr id="124" name="CustomShape 30"/>
          <p:cNvSpPr/>
          <p:nvPr/>
        </p:nvSpPr>
        <p:spPr>
          <a:xfrm>
            <a:off x="1339920" y="1186560"/>
            <a:ext cx="1976400" cy="26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50" spc="-1" strike="noStrike">
                <a:solidFill>
                  <a:srgbClr val="000000"/>
                </a:solidFill>
                <a:latin typeface="Calibri"/>
              </a:rPr>
              <a:t>(2) Install network  equipment</a:t>
            </a:r>
            <a:endParaRPr b="0" lang="en-US" sz="1150" spc="-1" strike="noStrike">
              <a:latin typeface="Arial"/>
            </a:endParaRPr>
          </a:p>
        </p:txBody>
      </p:sp>
      <p:sp>
        <p:nvSpPr>
          <p:cNvPr id="125" name="CustomShape 31"/>
          <p:cNvSpPr/>
          <p:nvPr/>
        </p:nvSpPr>
        <p:spPr>
          <a:xfrm>
            <a:off x="4095360" y="3328200"/>
            <a:ext cx="1217520" cy="3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i="1" lang="en-US" sz="1000" spc="-1" strike="noStrike">
                <a:solidFill>
                  <a:srgbClr val="000000"/>
                </a:solidFill>
                <a:latin typeface="Calibri"/>
              </a:rPr>
              <a:t>NOC”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900" spc="-1" strike="noStrike">
                <a:solidFill>
                  <a:srgbClr val="000000"/>
                </a:solidFill>
                <a:latin typeface="Calibri"/>
              </a:rPr>
              <a:t>Configured equipment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26" name="CustomShape 32"/>
          <p:cNvSpPr/>
          <p:nvPr/>
        </p:nvSpPr>
        <p:spPr>
          <a:xfrm>
            <a:off x="1614240" y="3519360"/>
            <a:ext cx="176148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000000"/>
                </a:solidFill>
                <a:latin typeface="Calibri"/>
              </a:rPr>
              <a:t>Autonomous network with ANI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7" name="CustomShape 33"/>
          <p:cNvSpPr/>
          <p:nvPr/>
        </p:nvSpPr>
        <p:spPr>
          <a:xfrm>
            <a:off x="6743520" y="1765800"/>
            <a:ext cx="3045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…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8" name="CustomShape 34"/>
          <p:cNvSpPr/>
          <p:nvPr/>
        </p:nvSpPr>
        <p:spPr>
          <a:xfrm>
            <a:off x="6571800" y="1100880"/>
            <a:ext cx="344160" cy="26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50" spc="-1" strike="noStrike">
                <a:solidFill>
                  <a:srgbClr val="000000"/>
                </a:solidFill>
                <a:latin typeface="Calibri"/>
              </a:rPr>
              <a:t>(3)</a:t>
            </a:r>
            <a:endParaRPr b="0" lang="en-US" sz="1150" spc="-1" strike="noStrike">
              <a:latin typeface="Arial"/>
            </a:endParaRPr>
          </a:p>
        </p:txBody>
      </p:sp>
      <p:pic>
        <p:nvPicPr>
          <p:cNvPr id="129" name="Picture 6" descr="omputer Hardware Laptop icon"/>
          <p:cNvPicPr/>
          <p:nvPr/>
        </p:nvPicPr>
        <p:blipFill>
          <a:blip r:embed="rId14"/>
          <a:stretch/>
        </p:blipFill>
        <p:spPr>
          <a:xfrm>
            <a:off x="980640" y="3330360"/>
            <a:ext cx="290160" cy="290160"/>
          </a:xfrm>
          <a:prstGeom prst="rect">
            <a:avLst/>
          </a:prstGeom>
          <a:ln>
            <a:noFill/>
          </a:ln>
        </p:spPr>
      </p:pic>
      <p:sp>
        <p:nvSpPr>
          <p:cNvPr id="130" name="Line 35"/>
          <p:cNvSpPr/>
          <p:nvPr/>
        </p:nvSpPr>
        <p:spPr>
          <a:xfrm flipH="1">
            <a:off x="1125720" y="3067560"/>
            <a:ext cx="404640" cy="262800"/>
          </a:xfrm>
          <a:prstGeom prst="line">
            <a:avLst/>
          </a:prstGeom>
          <a:ln w="126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6"/>
          <p:cNvSpPr/>
          <p:nvPr/>
        </p:nvSpPr>
        <p:spPr>
          <a:xfrm>
            <a:off x="1251720" y="3110760"/>
            <a:ext cx="93960" cy="173160"/>
          </a:xfrm>
          <a:prstGeom prst="lightningBol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37"/>
          <p:cNvSpPr/>
          <p:nvPr/>
        </p:nvSpPr>
        <p:spPr>
          <a:xfrm>
            <a:off x="607320" y="3305880"/>
            <a:ext cx="455400" cy="26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50" spc="-1" strike="noStrike">
                <a:solidFill>
                  <a:srgbClr val="000000"/>
                </a:solidFill>
                <a:latin typeface="Calibri"/>
              </a:rPr>
              <a:t>(4.3)</a:t>
            </a:r>
            <a:endParaRPr b="0" lang="en-US" sz="1150" spc="-1" strike="noStrike">
              <a:latin typeface="Arial"/>
            </a:endParaRPr>
          </a:p>
        </p:txBody>
      </p:sp>
      <p:pic>
        <p:nvPicPr>
          <p:cNvPr id="133" name="Picture 10" descr="py icon"/>
          <p:cNvPicPr/>
          <p:nvPr/>
        </p:nvPicPr>
        <p:blipFill>
          <a:blip r:embed="rId15"/>
          <a:stretch/>
        </p:blipFill>
        <p:spPr>
          <a:xfrm>
            <a:off x="1713240" y="3126960"/>
            <a:ext cx="265320" cy="265320"/>
          </a:xfrm>
          <a:prstGeom prst="rect">
            <a:avLst/>
          </a:prstGeom>
          <a:ln>
            <a:noFill/>
          </a:ln>
        </p:spPr>
      </p:pic>
      <p:pic>
        <p:nvPicPr>
          <p:cNvPr id="134" name="Picture 12" descr="ealthcare Stethoscope icon"/>
          <p:cNvPicPr/>
          <p:nvPr/>
        </p:nvPicPr>
        <p:blipFill>
          <a:blip r:embed="rId16"/>
          <a:stretch/>
        </p:blipFill>
        <p:spPr>
          <a:xfrm flipH="1">
            <a:off x="1824120" y="3129120"/>
            <a:ext cx="309960" cy="309960"/>
          </a:xfrm>
          <a:prstGeom prst="rect">
            <a:avLst/>
          </a:prstGeom>
          <a:ln>
            <a:noFill/>
          </a:ln>
        </p:spPr>
      </p:pic>
      <p:sp>
        <p:nvSpPr>
          <p:cNvPr id="135" name="CustomShape 38"/>
          <p:cNvSpPr/>
          <p:nvPr/>
        </p:nvSpPr>
        <p:spPr>
          <a:xfrm>
            <a:off x="1387080" y="3125880"/>
            <a:ext cx="455400" cy="26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50" spc="-1" strike="noStrike">
                <a:solidFill>
                  <a:srgbClr val="000000"/>
                </a:solidFill>
                <a:latin typeface="Calibri"/>
              </a:rPr>
              <a:t>(4.2)</a:t>
            </a:r>
            <a:endParaRPr b="0" lang="en-US" sz="1150" spc="-1" strike="noStrike">
              <a:latin typeface="Arial"/>
            </a:endParaRPr>
          </a:p>
        </p:txBody>
      </p:sp>
      <p:grpSp>
        <p:nvGrpSpPr>
          <p:cNvPr id="136" name="Group 39"/>
          <p:cNvGrpSpPr/>
          <p:nvPr/>
        </p:nvGrpSpPr>
        <p:grpSpPr>
          <a:xfrm>
            <a:off x="862560" y="2584440"/>
            <a:ext cx="267840" cy="273960"/>
            <a:chOff x="862560" y="2584440"/>
            <a:chExt cx="267840" cy="273960"/>
          </a:xfrm>
        </p:grpSpPr>
        <p:sp>
          <p:nvSpPr>
            <p:cNvPr id="137" name="CustomShape 40"/>
            <p:cNvSpPr/>
            <p:nvPr/>
          </p:nvSpPr>
          <p:spPr>
            <a:xfrm>
              <a:off x="871560" y="2599920"/>
              <a:ext cx="248040" cy="240840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38" name="Picture 52" descr=""/>
            <p:cNvPicPr/>
            <p:nvPr/>
          </p:nvPicPr>
          <p:blipFill>
            <a:blip r:embed="rId17"/>
            <a:stretch/>
          </p:blipFill>
          <p:spPr>
            <a:xfrm>
              <a:off x="862560" y="2584440"/>
              <a:ext cx="267840" cy="273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39" name="Line 41"/>
          <p:cNvSpPr/>
          <p:nvPr/>
        </p:nvSpPr>
        <p:spPr>
          <a:xfrm flipH="1" flipV="1">
            <a:off x="1130760" y="2721240"/>
            <a:ext cx="263160" cy="209880"/>
          </a:xfrm>
          <a:prstGeom prst="line">
            <a:avLst/>
          </a:prstGeom>
          <a:ln w="126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42"/>
          <p:cNvSpPr/>
          <p:nvPr/>
        </p:nvSpPr>
        <p:spPr>
          <a:xfrm>
            <a:off x="894600" y="2792520"/>
            <a:ext cx="455400" cy="26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50" spc="-1" strike="noStrike">
                <a:solidFill>
                  <a:srgbClr val="000000"/>
                </a:solidFill>
                <a:latin typeface="Calibri"/>
              </a:rPr>
              <a:t>(4.1)</a:t>
            </a:r>
            <a:endParaRPr b="0" lang="en-US" sz="1150" spc="-1" strike="noStrike">
              <a:latin typeface="Arial"/>
            </a:endParaRPr>
          </a:p>
        </p:txBody>
      </p:sp>
      <p:sp>
        <p:nvSpPr>
          <p:cNvPr id="141" name="CustomShape 43"/>
          <p:cNvSpPr/>
          <p:nvPr/>
        </p:nvSpPr>
        <p:spPr>
          <a:xfrm>
            <a:off x="1251360" y="2742840"/>
            <a:ext cx="93960" cy="173160"/>
          </a:xfrm>
          <a:prstGeom prst="lightningBol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44"/>
          <p:cNvSpPr/>
          <p:nvPr/>
        </p:nvSpPr>
        <p:spPr>
          <a:xfrm>
            <a:off x="4058640" y="1357200"/>
            <a:ext cx="53604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Mgmt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Laptop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3" name="CustomShape 45"/>
          <p:cNvSpPr/>
          <p:nvPr/>
        </p:nvSpPr>
        <p:spPr>
          <a:xfrm>
            <a:off x="5701320" y="2841480"/>
            <a:ext cx="1796760" cy="999000"/>
          </a:xfrm>
          <a:prstGeom prst="wedgeRoundRectCallout">
            <a:avLst>
              <a:gd name="adj1" fmla="val -98804"/>
              <a:gd name="adj2" fmla="val -91860"/>
              <a:gd name="adj3" fmla="val 16667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46"/>
          <p:cNvSpPr/>
          <p:nvPr/>
        </p:nvSpPr>
        <p:spPr>
          <a:xfrm>
            <a:off x="4246920" y="2492640"/>
            <a:ext cx="705240" cy="4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150" spc="-1" strike="noStrike">
                <a:solidFill>
                  <a:srgbClr val="000000"/>
                </a:solidFill>
                <a:latin typeface="Calibri"/>
              </a:rPr>
              <a:t>ANI </a:t>
            </a:r>
            <a:endParaRPr b="0" lang="en-US" sz="11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50" spc="-1" strike="noStrike">
                <a:solidFill>
                  <a:srgbClr val="000000"/>
                </a:solidFill>
                <a:latin typeface="Calibri"/>
              </a:rPr>
              <a:t>Registrar</a:t>
            </a:r>
            <a:endParaRPr b="0" lang="en-US" sz="1150" spc="-1" strike="noStrike">
              <a:latin typeface="Arial"/>
            </a:endParaRPr>
          </a:p>
        </p:txBody>
      </p:sp>
      <p:sp>
        <p:nvSpPr>
          <p:cNvPr id="145" name="CustomShape 47"/>
          <p:cNvSpPr/>
          <p:nvPr/>
        </p:nvSpPr>
        <p:spPr>
          <a:xfrm>
            <a:off x="5760720" y="2913480"/>
            <a:ext cx="1647000" cy="835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Calibri"/>
              </a:rPr>
              <a:t>ani registrar                                        ! [A]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700" spc="-1" strike="noStrike">
                <a:solidFill>
                  <a:srgbClr val="000000"/>
                </a:solidFill>
                <a:latin typeface="Calibri"/>
              </a:rPr>
              <a:t>domain-name </a:t>
            </a:r>
            <a:r>
              <a:rPr b="0" i="1" lang="en-US" sz="700" spc="-1" strike="noStrike">
                <a:solidFill>
                  <a:srgbClr val="000000"/>
                </a:solidFill>
                <a:latin typeface="Calibri"/>
              </a:rPr>
              <a:t>ani.example.com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700" spc="-1" strike="noStrike">
                <a:solidFill>
                  <a:srgbClr val="000000"/>
                </a:solidFill>
                <a:latin typeface="Calibri"/>
              </a:rPr>
              <a:t>Ethernet 0                                            ! [B]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7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i="1" lang="en-US" sz="700" spc="-1" strike="noStrike">
                <a:solidFill>
                  <a:srgbClr val="000000"/>
                </a:solidFill>
                <a:latin typeface="Calibri"/>
              </a:rPr>
              <a:t>acp-connect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700" spc="-1" strike="noStrike">
                <a:solidFill>
                  <a:srgbClr val="000000"/>
                </a:solidFill>
                <a:latin typeface="Calibri"/>
              </a:rPr>
              <a:t>Register my cert with vendor MASAs ! [C]</a:t>
            </a:r>
            <a:endParaRPr b="0" lang="en-US" sz="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21547</TotalTime>
  <Application>LibreOffice/6.3.3.2$Windows_X86_64 LibreOffice_project/a64200df03143b798afd1ec74a12ab50359878ed</Application>
  <Words>627</Words>
  <Paragraphs>292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2018-04-11T10:40:53Z</dcterms:created>
  <dc:creator>Microsoft Office User</dc:creator>
  <dc:description/>
  <dc:language>en-US</dc:language>
  <cp:lastModifiedBy>Brian E Carpenter</cp:lastModifiedBy>
  <cp:lastPrinted>2018-04-25T18:53:57Z</cp:lastPrinted>
  <dcterms:modified xsi:type="dcterms:W3CDTF">2021-05-27T11:23:34Z</dcterms:modified>
  <cp:revision>54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15.0024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