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wmf" ContentType="image/x-wmf"/>
  <Override PartName="/ppt/media/image2.wmf" ContentType="image/x-wmf"/>
  <Override PartName="/ppt/media/image9.jpeg" ContentType="image/jpeg"/>
  <Override PartName="/ppt/media/image3.wmf" ContentType="image/x-wmf"/>
  <Override PartName="/ppt/media/image6.jpeg" ContentType="image/jpeg"/>
  <Override PartName="/ppt/media/image4.wmf" ContentType="image/x-wmf"/>
  <Override PartName="/ppt/media/image5.wmf" ContentType="image/x-wmf"/>
  <Override PartName="/ppt/media/image8.jpeg" ContentType="image/jpeg"/>
  <Override PartName="/ppt/media/image7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3587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160" cy="130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160" cy="130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160" cy="130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160" cy="130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160" cy="130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160" cy="130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160" cy="130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7720" y="364680"/>
            <a:ext cx="10496160" cy="605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160" cy="130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160" cy="130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160" cy="130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36840" y="6391440"/>
            <a:ext cx="2710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237200" y="6381720"/>
            <a:ext cx="25491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38080" y="6356520"/>
            <a:ext cx="274284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038480" y="6356520"/>
            <a:ext cx="411444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496160" cy="13060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Relationship Id="rId12" Type="http://schemas.openxmlformats.org/officeDocument/2006/relationships/image" Target="../media/image12.jpeg"/><Relationship Id="rId13" Type="http://schemas.openxmlformats.org/officeDocument/2006/relationships/image" Target="../media/image13.jpeg"/><Relationship Id="rId14" Type="http://schemas.openxmlformats.org/officeDocument/2006/relationships/image" Target="../media/image14.jpeg"/><Relationship Id="rId15" Type="http://schemas.openxmlformats.org/officeDocument/2006/relationships/image" Target="../media/image15.jpeg"/><Relationship Id="rId16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930320" y="1317600"/>
            <a:ext cx="7272000" cy="4824000"/>
          </a:xfrm>
          <a:prstGeom prst="rect">
            <a:avLst/>
          </a:prstGeom>
          <a:noFill/>
          <a:ln w="93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2092320" y="1533600"/>
            <a:ext cx="998280" cy="417636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round/>
          </a:ln>
          <a:effectLst>
            <a:outerShdw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Node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583080" y="1533600"/>
            <a:ext cx="997920" cy="417636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round/>
          </a:ln>
          <a:effectLst>
            <a:outerShdw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Node 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072040" y="1533600"/>
            <a:ext cx="998280" cy="417636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round/>
          </a:ln>
          <a:effectLst>
            <a:outerShdw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Node 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6561000" y="1533600"/>
            <a:ext cx="998280" cy="417636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round/>
          </a:ln>
          <a:effectLst>
            <a:outerShdw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Node 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8051760" y="1533600"/>
            <a:ext cx="998280" cy="417636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round/>
          </a:ln>
          <a:effectLst>
            <a:outerShdw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Node 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003400" y="3476520"/>
            <a:ext cx="7127640" cy="596520"/>
          </a:xfrm>
          <a:prstGeom prst="rect">
            <a:avLst/>
          </a:prstGeom>
          <a:solidFill>
            <a:srgbClr val="999999"/>
          </a:solidFill>
          <a:ln cap="rnd" w="9360">
            <a:solidFill>
              <a:srgbClr val="0070c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Autonomic Networking Infrastructure: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GRASP, Bootstrap, ACP, Naming, Addressing, Discovery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2003400" y="2397240"/>
            <a:ext cx="7127640" cy="5965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0070c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Autonomic Function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2019600" y="2684520"/>
            <a:ext cx="507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ASA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3491280" y="2684520"/>
            <a:ext cx="507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ASA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5002560" y="2684520"/>
            <a:ext cx="507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ASA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6517080" y="2684520"/>
            <a:ext cx="507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ASA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7955280" y="2684520"/>
            <a:ext cx="507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ASA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2003400" y="1676520"/>
            <a:ext cx="2734920" cy="5965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0070c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Autonomic Function 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2475360" y="1965240"/>
            <a:ext cx="507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ASA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3964320" y="1965240"/>
            <a:ext cx="507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ASA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 flipH="1">
            <a:off x="2272320" y="2992320"/>
            <a:ext cx="1800" cy="62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 flipH="1">
            <a:off x="3726360" y="2973240"/>
            <a:ext cx="1800" cy="62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 flipH="1">
            <a:off x="5225040" y="2973240"/>
            <a:ext cx="1800" cy="62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0"/>
          <p:cNvSpPr/>
          <p:nvPr/>
        </p:nvSpPr>
        <p:spPr>
          <a:xfrm flipH="1">
            <a:off x="6744240" y="2973240"/>
            <a:ext cx="1800" cy="62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1"/>
          <p:cNvSpPr/>
          <p:nvPr/>
        </p:nvSpPr>
        <p:spPr>
          <a:xfrm flipH="1">
            <a:off x="8247600" y="2973240"/>
            <a:ext cx="1800" cy="62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2"/>
          <p:cNvSpPr/>
          <p:nvPr/>
        </p:nvSpPr>
        <p:spPr>
          <a:xfrm>
            <a:off x="430200" y="3405240"/>
            <a:ext cx="1429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Infrastructure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 every node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" name="CustomShape 23"/>
          <p:cNvSpPr/>
          <p:nvPr/>
        </p:nvSpPr>
        <p:spPr>
          <a:xfrm>
            <a:off x="457200" y="2286000"/>
            <a:ext cx="13204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ASAs deployed as needed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108160" y="5349960"/>
            <a:ext cx="988560" cy="647280"/>
          </a:xfrm>
          <a:prstGeom prst="rect">
            <a:avLst/>
          </a:prstGeom>
          <a:ln>
            <a:noFill/>
          </a:ln>
          <a:effectLst>
            <a:outerShdw dir="2700000" dist="37674">
              <a:srgbClr val="000000">
                <a:alpha val="40000"/>
              </a:srgbClr>
            </a:outerShdw>
          </a:effectLst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3605040" y="5349960"/>
            <a:ext cx="988920" cy="647280"/>
          </a:xfrm>
          <a:prstGeom prst="rect">
            <a:avLst/>
          </a:prstGeom>
          <a:ln>
            <a:noFill/>
          </a:ln>
          <a:effectLst>
            <a:outerShdw dir="2700000" dist="37674">
              <a:srgbClr val="000000">
                <a:alpha val="40000"/>
              </a:srgbClr>
            </a:outerShdw>
          </a:effectLst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5099040" y="5349960"/>
            <a:ext cx="988560" cy="647280"/>
          </a:xfrm>
          <a:prstGeom prst="rect">
            <a:avLst/>
          </a:prstGeom>
          <a:ln>
            <a:noFill/>
          </a:ln>
          <a:effectLst>
            <a:outerShdw dir="2700000" dist="37674">
              <a:srgbClr val="000000">
                <a:alpha val="40000"/>
              </a:srgbClr>
            </a:outerShdw>
          </a:effectLst>
        </p:spPr>
      </p:pic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6583320" y="5349960"/>
            <a:ext cx="988560" cy="647280"/>
          </a:xfrm>
          <a:prstGeom prst="rect">
            <a:avLst/>
          </a:prstGeom>
          <a:ln>
            <a:noFill/>
          </a:ln>
          <a:effectLst>
            <a:outerShdw dir="2700000" dist="37674">
              <a:srgbClr val="000000">
                <a:alpha val="40000"/>
              </a:srgbClr>
            </a:outerShdw>
          </a:effectLst>
        </p:spPr>
      </p:pic>
      <p:pic>
        <p:nvPicPr>
          <p:cNvPr id="68" name="" descr=""/>
          <p:cNvPicPr/>
          <p:nvPr/>
        </p:nvPicPr>
        <p:blipFill>
          <a:blip r:embed="rId5"/>
          <a:stretch/>
        </p:blipFill>
        <p:spPr>
          <a:xfrm>
            <a:off x="8070840" y="5349960"/>
            <a:ext cx="988560" cy="647280"/>
          </a:xfrm>
          <a:prstGeom prst="rect">
            <a:avLst/>
          </a:prstGeom>
          <a:ln>
            <a:noFill/>
          </a:ln>
          <a:effectLst>
            <a:outerShdw dir="2700000" dist="37674">
              <a:srgbClr val="000000">
                <a:alpha val="40000"/>
              </a:srgbClr>
            </a:outerShdw>
          </a:effectLst>
        </p:spPr>
      </p:pic>
      <p:sp>
        <p:nvSpPr>
          <p:cNvPr id="69" name="CustomShape 24"/>
          <p:cNvSpPr/>
          <p:nvPr/>
        </p:nvSpPr>
        <p:spPr>
          <a:xfrm>
            <a:off x="7937640" y="1676520"/>
            <a:ext cx="1193400" cy="5965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0070c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Registrar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25"/>
          <p:cNvSpPr/>
          <p:nvPr/>
        </p:nvSpPr>
        <p:spPr>
          <a:xfrm>
            <a:off x="8388720" y="1965240"/>
            <a:ext cx="507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ASA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" name="CustomShape 26"/>
          <p:cNvSpPr/>
          <p:nvPr/>
        </p:nvSpPr>
        <p:spPr>
          <a:xfrm flipH="1">
            <a:off x="2718360" y="2252520"/>
            <a:ext cx="1800" cy="137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7"/>
          <p:cNvSpPr/>
          <p:nvPr/>
        </p:nvSpPr>
        <p:spPr>
          <a:xfrm flipH="1">
            <a:off x="4159800" y="2252520"/>
            <a:ext cx="1800" cy="137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8"/>
          <p:cNvSpPr/>
          <p:nvPr/>
        </p:nvSpPr>
        <p:spPr>
          <a:xfrm flipH="1">
            <a:off x="8623800" y="2252520"/>
            <a:ext cx="1800" cy="137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9"/>
          <p:cNvSpPr/>
          <p:nvPr/>
        </p:nvSpPr>
        <p:spPr>
          <a:xfrm>
            <a:off x="9438120" y="3098880"/>
            <a:ext cx="8989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RFC8990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" name="CustomShape 30"/>
          <p:cNvSpPr/>
          <p:nvPr/>
        </p:nvSpPr>
        <p:spPr>
          <a:xfrm>
            <a:off x="9509040" y="4206960"/>
            <a:ext cx="10062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RFC8995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" name="CustomShape 31"/>
          <p:cNvSpPr/>
          <p:nvPr/>
        </p:nvSpPr>
        <p:spPr>
          <a:xfrm>
            <a:off x="9485280" y="3565440"/>
            <a:ext cx="11221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RFC8994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" name="CustomShape 32"/>
          <p:cNvSpPr/>
          <p:nvPr/>
        </p:nvSpPr>
        <p:spPr>
          <a:xfrm>
            <a:off x="9423360" y="1812960"/>
            <a:ext cx="11840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RFC8995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" name="CustomShape 33"/>
          <p:cNvSpPr/>
          <p:nvPr/>
        </p:nvSpPr>
        <p:spPr>
          <a:xfrm>
            <a:off x="9433440" y="2795760"/>
            <a:ext cx="9446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RFC8991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" name="CustomShape 34"/>
          <p:cNvSpPr/>
          <p:nvPr/>
        </p:nvSpPr>
        <p:spPr>
          <a:xfrm flipH="1" flipV="1">
            <a:off x="9130680" y="1975320"/>
            <a:ext cx="29088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5"/>
          <p:cNvSpPr/>
          <p:nvPr/>
        </p:nvSpPr>
        <p:spPr>
          <a:xfrm flipH="1">
            <a:off x="8876520" y="2985840"/>
            <a:ext cx="537120" cy="23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6"/>
          <p:cNvSpPr/>
          <p:nvPr/>
        </p:nvSpPr>
        <p:spPr>
          <a:xfrm flipH="1">
            <a:off x="8667000" y="3252960"/>
            <a:ext cx="748080" cy="1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7"/>
          <p:cNvSpPr/>
          <p:nvPr/>
        </p:nvSpPr>
        <p:spPr>
          <a:xfrm flipH="1" flipV="1">
            <a:off x="9201960" y="3726360"/>
            <a:ext cx="219600" cy="1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8"/>
          <p:cNvSpPr/>
          <p:nvPr/>
        </p:nvSpPr>
        <p:spPr>
          <a:xfrm flipH="1">
            <a:off x="8939880" y="4422600"/>
            <a:ext cx="481320" cy="3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39"/>
          <p:cNvSpPr/>
          <p:nvPr/>
        </p:nvSpPr>
        <p:spPr>
          <a:xfrm>
            <a:off x="515880" y="3252960"/>
            <a:ext cx="8686800" cy="144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" name="Group 40"/>
          <p:cNvGrpSpPr/>
          <p:nvPr/>
        </p:nvGrpSpPr>
        <p:grpSpPr>
          <a:xfrm>
            <a:off x="6642000" y="4754880"/>
            <a:ext cx="948600" cy="516240"/>
            <a:chOff x="6642000" y="4754880"/>
            <a:chExt cx="948600" cy="516240"/>
          </a:xfrm>
        </p:grpSpPr>
        <p:sp>
          <p:nvSpPr>
            <p:cNvPr id="86" name="CustomShape 41"/>
            <p:cNvSpPr/>
            <p:nvPr/>
          </p:nvSpPr>
          <p:spPr>
            <a:xfrm>
              <a:off x="6927120" y="4754880"/>
              <a:ext cx="66348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Device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87" name="" descr=""/>
            <p:cNvPicPr/>
            <p:nvPr/>
          </p:nvPicPr>
          <p:blipFill>
            <a:blip r:embed="rId6"/>
            <a:stretch/>
          </p:blipFill>
          <p:spPr>
            <a:xfrm>
              <a:off x="6642000" y="4869000"/>
              <a:ext cx="342720" cy="342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8" name="Group 42"/>
          <p:cNvGrpSpPr/>
          <p:nvPr/>
        </p:nvGrpSpPr>
        <p:grpSpPr>
          <a:xfrm>
            <a:off x="8126640" y="4206240"/>
            <a:ext cx="1017000" cy="516240"/>
            <a:chOff x="8126640" y="4206240"/>
            <a:chExt cx="1017000" cy="516240"/>
          </a:xfrm>
        </p:grpSpPr>
        <p:sp>
          <p:nvSpPr>
            <p:cNvPr id="89" name="CustomShape 43"/>
            <p:cNvSpPr/>
            <p:nvPr/>
          </p:nvSpPr>
          <p:spPr>
            <a:xfrm>
              <a:off x="8397720" y="4206240"/>
              <a:ext cx="74592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Domain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90" name="" descr=""/>
            <p:cNvPicPr/>
            <p:nvPr/>
          </p:nvPicPr>
          <p:blipFill>
            <a:blip r:embed="rId7"/>
            <a:stretch/>
          </p:blipFill>
          <p:spPr>
            <a:xfrm>
              <a:off x="8126640" y="4295880"/>
              <a:ext cx="342720" cy="342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44"/>
          <p:cNvGrpSpPr/>
          <p:nvPr/>
        </p:nvGrpSpPr>
        <p:grpSpPr>
          <a:xfrm>
            <a:off x="5139000" y="4833360"/>
            <a:ext cx="948600" cy="516240"/>
            <a:chOff x="5139000" y="4833360"/>
            <a:chExt cx="948600" cy="516240"/>
          </a:xfrm>
        </p:grpSpPr>
        <p:sp>
          <p:nvSpPr>
            <p:cNvPr id="92" name="CustomShape 45"/>
            <p:cNvSpPr/>
            <p:nvPr/>
          </p:nvSpPr>
          <p:spPr>
            <a:xfrm>
              <a:off x="5424120" y="4833360"/>
              <a:ext cx="66348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Device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93" name="" descr=""/>
            <p:cNvPicPr/>
            <p:nvPr/>
          </p:nvPicPr>
          <p:blipFill>
            <a:blip r:embed="rId8"/>
            <a:stretch/>
          </p:blipFill>
          <p:spPr>
            <a:xfrm>
              <a:off x="5139000" y="4947480"/>
              <a:ext cx="342720" cy="342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4" name="Group 46"/>
          <p:cNvGrpSpPr/>
          <p:nvPr/>
        </p:nvGrpSpPr>
        <p:grpSpPr>
          <a:xfrm>
            <a:off x="3646080" y="4835520"/>
            <a:ext cx="948600" cy="516240"/>
            <a:chOff x="3646080" y="4835520"/>
            <a:chExt cx="948600" cy="516240"/>
          </a:xfrm>
        </p:grpSpPr>
        <p:sp>
          <p:nvSpPr>
            <p:cNvPr id="95" name="CustomShape 47"/>
            <p:cNvSpPr/>
            <p:nvPr/>
          </p:nvSpPr>
          <p:spPr>
            <a:xfrm>
              <a:off x="3931200" y="4835520"/>
              <a:ext cx="66348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Device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96" name="" descr=""/>
            <p:cNvPicPr/>
            <p:nvPr/>
          </p:nvPicPr>
          <p:blipFill>
            <a:blip r:embed="rId9"/>
            <a:stretch/>
          </p:blipFill>
          <p:spPr>
            <a:xfrm>
              <a:off x="3646080" y="4949640"/>
              <a:ext cx="342720" cy="342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7" name="Group 48"/>
          <p:cNvGrpSpPr/>
          <p:nvPr/>
        </p:nvGrpSpPr>
        <p:grpSpPr>
          <a:xfrm>
            <a:off x="2188800" y="4810320"/>
            <a:ext cx="948600" cy="516240"/>
            <a:chOff x="2188800" y="4810320"/>
            <a:chExt cx="948600" cy="516240"/>
          </a:xfrm>
        </p:grpSpPr>
        <p:sp>
          <p:nvSpPr>
            <p:cNvPr id="98" name="CustomShape 49"/>
            <p:cNvSpPr/>
            <p:nvPr/>
          </p:nvSpPr>
          <p:spPr>
            <a:xfrm>
              <a:off x="2473920" y="4810320"/>
              <a:ext cx="66348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Device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99" name="" descr=""/>
            <p:cNvPicPr/>
            <p:nvPr/>
          </p:nvPicPr>
          <p:blipFill>
            <a:blip r:embed="rId10"/>
            <a:stretch/>
          </p:blipFill>
          <p:spPr>
            <a:xfrm>
              <a:off x="2188800" y="4924440"/>
              <a:ext cx="342720" cy="342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0" name="Group 50"/>
          <p:cNvGrpSpPr/>
          <p:nvPr/>
        </p:nvGrpSpPr>
        <p:grpSpPr>
          <a:xfrm>
            <a:off x="8138160" y="4754880"/>
            <a:ext cx="948600" cy="516240"/>
            <a:chOff x="8138160" y="4754880"/>
            <a:chExt cx="948600" cy="516240"/>
          </a:xfrm>
        </p:grpSpPr>
        <p:sp>
          <p:nvSpPr>
            <p:cNvPr id="101" name="CustomShape 51"/>
            <p:cNvSpPr/>
            <p:nvPr/>
          </p:nvSpPr>
          <p:spPr>
            <a:xfrm>
              <a:off x="8423280" y="4754880"/>
              <a:ext cx="66348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Device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102" name="" descr=""/>
            <p:cNvPicPr/>
            <p:nvPr/>
          </p:nvPicPr>
          <p:blipFill>
            <a:blip r:embed="rId11"/>
            <a:stretch/>
          </p:blipFill>
          <p:spPr>
            <a:xfrm>
              <a:off x="8138160" y="4869000"/>
              <a:ext cx="342720" cy="342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3" name="Group 52"/>
          <p:cNvGrpSpPr/>
          <p:nvPr/>
        </p:nvGrpSpPr>
        <p:grpSpPr>
          <a:xfrm>
            <a:off x="6620040" y="4251600"/>
            <a:ext cx="1017000" cy="516240"/>
            <a:chOff x="6620040" y="4251600"/>
            <a:chExt cx="1017000" cy="516240"/>
          </a:xfrm>
        </p:grpSpPr>
        <p:sp>
          <p:nvSpPr>
            <p:cNvPr id="104" name="CustomShape 53"/>
            <p:cNvSpPr/>
            <p:nvPr/>
          </p:nvSpPr>
          <p:spPr>
            <a:xfrm>
              <a:off x="6891120" y="4251600"/>
              <a:ext cx="74592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Domain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105" name="" descr=""/>
            <p:cNvPicPr/>
            <p:nvPr/>
          </p:nvPicPr>
          <p:blipFill>
            <a:blip r:embed="rId12"/>
            <a:stretch/>
          </p:blipFill>
          <p:spPr>
            <a:xfrm>
              <a:off x="6620040" y="4341240"/>
              <a:ext cx="342720" cy="342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6" name="Group 54"/>
          <p:cNvGrpSpPr/>
          <p:nvPr/>
        </p:nvGrpSpPr>
        <p:grpSpPr>
          <a:xfrm>
            <a:off x="5106600" y="4215240"/>
            <a:ext cx="1017000" cy="516240"/>
            <a:chOff x="5106600" y="4215240"/>
            <a:chExt cx="1017000" cy="516240"/>
          </a:xfrm>
        </p:grpSpPr>
        <p:sp>
          <p:nvSpPr>
            <p:cNvPr id="107" name="CustomShape 55"/>
            <p:cNvSpPr/>
            <p:nvPr/>
          </p:nvSpPr>
          <p:spPr>
            <a:xfrm>
              <a:off x="5377680" y="4215240"/>
              <a:ext cx="74592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Domain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108" name="" descr=""/>
            <p:cNvPicPr/>
            <p:nvPr/>
          </p:nvPicPr>
          <p:blipFill>
            <a:blip r:embed="rId13"/>
            <a:stretch/>
          </p:blipFill>
          <p:spPr>
            <a:xfrm>
              <a:off x="5106600" y="4304880"/>
              <a:ext cx="342720" cy="342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9" name="Group 56"/>
          <p:cNvGrpSpPr/>
          <p:nvPr/>
        </p:nvGrpSpPr>
        <p:grpSpPr>
          <a:xfrm>
            <a:off x="3657600" y="4238280"/>
            <a:ext cx="1017000" cy="516240"/>
            <a:chOff x="3657600" y="4238280"/>
            <a:chExt cx="1017000" cy="516240"/>
          </a:xfrm>
        </p:grpSpPr>
        <p:sp>
          <p:nvSpPr>
            <p:cNvPr id="110" name="CustomShape 57"/>
            <p:cNvSpPr/>
            <p:nvPr/>
          </p:nvSpPr>
          <p:spPr>
            <a:xfrm>
              <a:off x="3928680" y="4238280"/>
              <a:ext cx="74592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Domain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111" name="" descr=""/>
            <p:cNvPicPr/>
            <p:nvPr/>
          </p:nvPicPr>
          <p:blipFill>
            <a:blip r:embed="rId14"/>
            <a:stretch/>
          </p:blipFill>
          <p:spPr>
            <a:xfrm>
              <a:off x="3657600" y="4327920"/>
              <a:ext cx="342720" cy="342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2" name="Group 58"/>
          <p:cNvGrpSpPr/>
          <p:nvPr/>
        </p:nvGrpSpPr>
        <p:grpSpPr>
          <a:xfrm>
            <a:off x="2149920" y="4225680"/>
            <a:ext cx="1017000" cy="516240"/>
            <a:chOff x="2149920" y="4225680"/>
            <a:chExt cx="1017000" cy="516240"/>
          </a:xfrm>
        </p:grpSpPr>
        <p:sp>
          <p:nvSpPr>
            <p:cNvPr id="113" name="CustomShape 59"/>
            <p:cNvSpPr/>
            <p:nvPr/>
          </p:nvSpPr>
          <p:spPr>
            <a:xfrm>
              <a:off x="2421000" y="4225680"/>
              <a:ext cx="74592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Domain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114" name="" descr=""/>
            <p:cNvPicPr/>
            <p:nvPr/>
          </p:nvPicPr>
          <p:blipFill>
            <a:blip r:embed="rId15"/>
            <a:stretch/>
          </p:blipFill>
          <p:spPr>
            <a:xfrm>
              <a:off x="2149920" y="4315320"/>
              <a:ext cx="342720" cy="3427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LibreOffice/6.3.3.2$Windows_X86_64 LibreOffice_project/a64200df03143b798afd1ec74a12ab50359878ed</Application>
  <Company>UoA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2020-12-26T13:42:38Z</dcterms:created>
  <dc:creator>Brian E Carpenter</dc:creator>
  <dc:description/>
  <dc:language>en-US</dc:language>
  <cp:lastModifiedBy>Brian E Carpenter</cp:lastModifiedBy>
  <dcterms:modified xsi:type="dcterms:W3CDTF">2021-05-27T11:05:29Z</dcterms:modified>
  <cp:revision>16</cp:revision>
  <dc:subject/>
  <dc:title>GRASP introduction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UoA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</Properties>
</file>