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7772400" cy="43799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1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28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>
            <a:noAutofit/>
          </a:bodyPr>
          <a:p>
            <a:pPr marL="145800" indent="-145440">
              <a:lnSpc>
                <a:spcPct val="90000"/>
              </a:lnSpc>
              <a:spcBef>
                <a:spcPts val="63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9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  <a:p>
            <a:pPr lvl="1" marL="43704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3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530" spc="-1" strike="noStrike">
              <a:solidFill>
                <a:srgbClr val="000000"/>
              </a:solidFill>
              <a:latin typeface="Calibri"/>
            </a:endParaRPr>
          </a:p>
          <a:p>
            <a:pPr lvl="2" marL="72864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8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280" spc="-1" strike="noStrike">
              <a:solidFill>
                <a:srgbClr val="000000"/>
              </a:solidFill>
              <a:latin typeface="Calibri"/>
            </a:endParaRPr>
          </a:p>
          <a:p>
            <a:pPr lvl="3" marL="102024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lvl="4" marL="131148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5C5FB8E-70E5-43EA-8089-857C2831DBCD}" type="datetime">
              <a:rPr b="0" lang="en-US" sz="77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77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ACBD25-9508-4FBB-8E2E-7DB04F6922C3}" type="slidenum">
              <a:rPr b="0" lang="en-US" sz="7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77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71640" y="716760"/>
            <a:ext cx="5829120" cy="15246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83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8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57ADDF8-DA94-4E13-AAF5-5A46836EAA46}" type="datetime">
              <a:rPr b="0" lang="en-US" sz="77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77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2189B2-B1AA-4392-A913-10E52F5079ED}" type="slidenum">
              <a:rPr b="0" lang="en-US" sz="7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77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9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8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28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150480" y="825840"/>
            <a:ext cx="7428960" cy="2900520"/>
            <a:chOff x="150480" y="825840"/>
            <a:chExt cx="7428960" cy="2900520"/>
          </a:xfrm>
        </p:grpSpPr>
        <p:pic>
          <p:nvPicPr>
            <p:cNvPr id="83" name="Picture 14" descr=""/>
            <p:cNvPicPr/>
            <p:nvPr/>
          </p:nvPicPr>
          <p:blipFill>
            <a:blip r:embed="rId1"/>
            <a:stretch/>
          </p:blipFill>
          <p:spPr>
            <a:xfrm>
              <a:off x="150480" y="825840"/>
              <a:ext cx="2900520" cy="290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2"/>
            <p:cNvSpPr/>
            <p:nvPr/>
          </p:nvSpPr>
          <p:spPr>
            <a:xfrm>
              <a:off x="1686600" y="3508920"/>
              <a:ext cx="1227960" cy="19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Calibri"/>
                </a:rPr>
                <a:t>© step2 (push around buggy)</a:t>
              </a:r>
              <a:endParaRPr b="0" lang="en-US" sz="700" spc="-1" strike="noStrike">
                <a:latin typeface="Arial"/>
              </a:endParaRPr>
            </a:p>
          </p:txBody>
        </p:sp>
        <p:pic>
          <p:nvPicPr>
            <p:cNvPr id="85" name="Picture 5" descr=""/>
            <p:cNvPicPr/>
            <p:nvPr/>
          </p:nvPicPr>
          <p:blipFill>
            <a:blip r:embed="rId2"/>
            <a:stretch/>
          </p:blipFill>
          <p:spPr>
            <a:xfrm>
              <a:off x="4007520" y="1128240"/>
              <a:ext cx="3571920" cy="2381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3"/>
            <p:cNvSpPr/>
            <p:nvPr/>
          </p:nvSpPr>
          <p:spPr>
            <a:xfrm>
              <a:off x="6323040" y="3243600"/>
              <a:ext cx="569880" cy="19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Calibri"/>
                </a:rPr>
                <a:t>© WAYMO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87" name="CustomShape 4"/>
            <p:cNvSpPr/>
            <p:nvPr/>
          </p:nvSpPr>
          <p:spPr>
            <a:xfrm>
              <a:off x="1299240" y="929160"/>
              <a:ext cx="1415520" cy="11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SDN-Controller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SDN-Orchestrator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SDN-Developer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 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Data Analyst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  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Network operator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  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Security Expert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88" name="CustomShape 5"/>
            <p:cNvSpPr/>
            <p:nvPr/>
          </p:nvSpPr>
          <p:spPr>
            <a:xfrm>
              <a:off x="2112840" y="2512440"/>
              <a:ext cx="1894320" cy="235440"/>
            </a:xfrm>
            <a:prstGeom prst="rightArrow">
              <a:avLst>
                <a:gd name="adj1" fmla="val 56249"/>
                <a:gd name="adj2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6"/>
            <p:cNvSpPr/>
            <p:nvPr/>
          </p:nvSpPr>
          <p:spPr>
            <a:xfrm>
              <a:off x="2152800" y="2275200"/>
              <a:ext cx="1549800" cy="26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</a:rPr>
                <a:t>In-network intelligence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90" name="CustomShape 7"/>
            <p:cNvSpPr/>
            <p:nvPr/>
          </p:nvSpPr>
          <p:spPr>
            <a:xfrm>
              <a:off x="2757960" y="2725200"/>
              <a:ext cx="772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ANIMA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21539</TotalTime>
  <Application>LibreOffice/6.3.3.2$Windows_X86_64 LibreOffice_project/a64200df03143b798afd1ec74a12ab50359878ed</Application>
  <Words>627</Words>
  <Paragraphs>292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2018-04-11T10:40:53Z</dcterms:created>
  <dc:creator>Microsoft Office User</dc:creator>
  <dc:description/>
  <dc:language>en-US</dc:language>
  <cp:lastModifiedBy>Brian E Carpenter</cp:lastModifiedBy>
  <cp:lastPrinted>2018-04-25T18:53:57Z</cp:lastPrinted>
  <dcterms:modified xsi:type="dcterms:W3CDTF">2021-05-27T14:01:04Z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