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7772400" cy="437991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261720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96900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80080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6736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2840" cy="27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284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2840" cy="392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2840" cy="27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96900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261720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96900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80080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67360" y="2617200"/>
            <a:ext cx="215820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284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2840" cy="392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69000" y="261720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2617200"/>
            <a:ext cx="6702840" cy="13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8440" y="174600"/>
            <a:ext cx="6994800" cy="7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2840" cy="84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2840" cy="27781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150480" y="825840"/>
            <a:ext cx="7428600" cy="2900160"/>
            <a:chOff x="150480" y="825840"/>
            <a:chExt cx="7428600" cy="2900160"/>
          </a:xfrm>
        </p:grpSpPr>
        <p:pic>
          <p:nvPicPr>
            <p:cNvPr id="77" name="Picture 14" descr=""/>
            <p:cNvPicPr/>
            <p:nvPr/>
          </p:nvPicPr>
          <p:blipFill>
            <a:blip r:embed="rId1"/>
            <a:stretch/>
          </p:blipFill>
          <p:spPr>
            <a:xfrm>
              <a:off x="150480" y="825840"/>
              <a:ext cx="2900160" cy="290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8" name="CustomShape 2"/>
            <p:cNvSpPr/>
            <p:nvPr/>
          </p:nvSpPr>
          <p:spPr>
            <a:xfrm>
              <a:off x="1686600" y="3508920"/>
              <a:ext cx="1227600" cy="19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© step2 (push around buggy)</a:t>
              </a:r>
              <a:endParaRPr b="0" lang="en-US" sz="700" spc="-1" strike="noStrike">
                <a:latin typeface="Arial"/>
              </a:endParaRPr>
            </a:p>
          </p:txBody>
        </p:sp>
        <p:pic>
          <p:nvPicPr>
            <p:cNvPr id="79" name="Picture 5" descr=""/>
            <p:cNvPicPr/>
            <p:nvPr/>
          </p:nvPicPr>
          <p:blipFill>
            <a:blip r:embed="rId2"/>
            <a:stretch/>
          </p:blipFill>
          <p:spPr>
            <a:xfrm>
              <a:off x="4007520" y="1128240"/>
              <a:ext cx="3571560" cy="238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CustomShape 3"/>
            <p:cNvSpPr/>
            <p:nvPr/>
          </p:nvSpPr>
          <p:spPr>
            <a:xfrm>
              <a:off x="6323040" y="3243600"/>
              <a:ext cx="569520" cy="196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© WAYMO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81" name="CustomShape 4"/>
            <p:cNvSpPr/>
            <p:nvPr/>
          </p:nvSpPr>
          <p:spPr>
            <a:xfrm>
              <a:off x="1299240" y="929160"/>
              <a:ext cx="1415160" cy="1141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SDN-Controller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SDN-Orchestrator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SDN-Developer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Data Analyst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Network operator</a:t>
              </a:r>
              <a:endParaRPr b="0" lang="en-US" sz="115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</a:t>
              </a: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Security Expert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82" name="CustomShape 5"/>
            <p:cNvSpPr/>
            <p:nvPr/>
          </p:nvSpPr>
          <p:spPr>
            <a:xfrm>
              <a:off x="2112840" y="2512440"/>
              <a:ext cx="1893960" cy="235080"/>
            </a:xfrm>
            <a:prstGeom prst="rightArrow">
              <a:avLst>
                <a:gd name="adj1" fmla="val 56249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6"/>
            <p:cNvSpPr/>
            <p:nvPr/>
          </p:nvSpPr>
          <p:spPr>
            <a:xfrm>
              <a:off x="2152800" y="2275200"/>
              <a:ext cx="1549440" cy="26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In-network intelligence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84" name="CustomShape 7"/>
            <p:cNvSpPr/>
            <p:nvPr/>
          </p:nvSpPr>
          <p:spPr>
            <a:xfrm>
              <a:off x="2757960" y="2725200"/>
              <a:ext cx="7722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ANIMA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147600" y="681840"/>
            <a:ext cx="7459200" cy="3283200"/>
            <a:chOff x="147600" y="681840"/>
            <a:chExt cx="7459200" cy="3283200"/>
          </a:xfrm>
        </p:grpSpPr>
        <p:pic>
          <p:nvPicPr>
            <p:cNvPr id="86" name="Picture 1" descr=""/>
            <p:cNvPicPr/>
            <p:nvPr/>
          </p:nvPicPr>
          <p:blipFill>
            <a:blip r:embed="rId1"/>
            <a:stretch/>
          </p:blipFill>
          <p:spPr>
            <a:xfrm>
              <a:off x="147600" y="824760"/>
              <a:ext cx="2906640" cy="2900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7" name="Group 2"/>
            <p:cNvGrpSpPr/>
            <p:nvPr/>
          </p:nvGrpSpPr>
          <p:grpSpPr>
            <a:xfrm>
              <a:off x="534240" y="681840"/>
              <a:ext cx="7072560" cy="3283200"/>
              <a:chOff x="534240" y="681840"/>
              <a:chExt cx="7072560" cy="3283200"/>
            </a:xfrm>
          </p:grpSpPr>
          <p:pic>
            <p:nvPicPr>
              <p:cNvPr id="88" name="Picture 11" descr=""/>
              <p:cNvPicPr/>
              <p:nvPr/>
            </p:nvPicPr>
            <p:blipFill>
              <a:blip r:embed="rId2"/>
              <a:stretch/>
            </p:blipFill>
            <p:spPr>
              <a:xfrm>
                <a:off x="4038120" y="1218960"/>
                <a:ext cx="3568680" cy="23810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9" name="CustomShape 3"/>
              <p:cNvSpPr/>
              <p:nvPr/>
            </p:nvSpPr>
            <p:spPr>
              <a:xfrm>
                <a:off x="1258200" y="681840"/>
                <a:ext cx="2196000" cy="155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SDN-Controller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SDN-Orchestrator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SDN-Developer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Data Analyst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Network operator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     </a:t>
                </a:r>
                <a:r>
                  <a:rPr b="0" lang="en-US" sz="16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Security Expert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90" name="CustomShape 4"/>
              <p:cNvSpPr/>
              <p:nvPr/>
            </p:nvSpPr>
            <p:spPr>
              <a:xfrm>
                <a:off x="2112840" y="2512440"/>
                <a:ext cx="1894320" cy="235440"/>
              </a:xfrm>
              <a:prstGeom prst="rightArrow">
                <a:avLst>
                  <a:gd name="adj1" fmla="val 56249"/>
                  <a:gd name="adj2" fmla="val 50000"/>
                </a:avLst>
              </a:prstGeom>
              <a:gradFill rotWithShape="0">
                <a:gsLst>
                  <a:gs pos="0">
                    <a:srgbClr val="305b83"/>
                  </a:gs>
                  <a:gs pos="100000">
                    <a:srgbClr val="4482bb"/>
                  </a:gs>
                </a:gsLst>
                <a:lin ang="5400000"/>
              </a:gra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CustomShape 5"/>
              <p:cNvSpPr/>
              <p:nvPr/>
            </p:nvSpPr>
            <p:spPr>
              <a:xfrm>
                <a:off x="1952280" y="2282760"/>
                <a:ext cx="2181960" cy="30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In-network intelligence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92" name="CustomShape 6"/>
              <p:cNvSpPr/>
              <p:nvPr/>
            </p:nvSpPr>
            <p:spPr>
              <a:xfrm>
                <a:off x="2406960" y="2657160"/>
                <a:ext cx="1515960" cy="579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rgbClr val="deebf7"/>
                    </a:solidFill>
                    <a:latin typeface="Arial"/>
                    <a:ea typeface="DejaVu Sans"/>
                  </a:rPr>
                  <a:t>ANIMA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93" name="CustomShape 7"/>
              <p:cNvSpPr/>
              <p:nvPr/>
            </p:nvSpPr>
            <p:spPr>
              <a:xfrm>
                <a:off x="3141360" y="3600360"/>
                <a:ext cx="257544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If networks were cars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94" name="CustomShape 8"/>
              <p:cNvSpPr/>
              <p:nvPr/>
            </p:nvSpPr>
            <p:spPr>
              <a:xfrm>
                <a:off x="534240" y="3537720"/>
                <a:ext cx="164592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“</a:t>
                </a:r>
                <a:r>
                  <a:rPr b="0" lang="en-US" sz="1800" spc="-1" strike="noStrike">
                    <a:solidFill>
                      <a:srgbClr val="1f4e79"/>
                    </a:solidFill>
                    <a:latin typeface="Comic Sans MS"/>
                    <a:ea typeface="Comic Sans MS"/>
                  </a:rPr>
                  <a:t>Self Driving”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60" y="274320"/>
            <a:ext cx="7772040" cy="37159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599760" y="93240"/>
            <a:ext cx="405036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powerpoint is bad exporting pictures,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 picture below is png of screendump, so it is 100% correct.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DejaVu Sans"/>
              </a:rPr>
              <a:t>except the typo in the caption....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21545</TotalTime>
  <Application>LibreOffice/6.3.3.2$Windows_X86_64 LibreOffice_project/a64200df03143b798afd1ec74a12ab50359878ed</Application>
  <Words>73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2018-04-11T10:40:53Z</dcterms:created>
  <dc:creator>Microsoft Office User</dc:creator>
  <dc:description/>
  <dc:language>en-US</dc:language>
  <cp:lastModifiedBy>Brian E Carpenter</cp:lastModifiedBy>
  <cp:lastPrinted>2018-04-25T18:53:57Z</cp:lastPrinted>
  <dcterms:modified xsi:type="dcterms:W3CDTF">2021-05-30T10:50:19Z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