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wmf" ContentType="image/x-wmf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7772400" cy="43799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8440" y="2351520"/>
            <a:ext cx="699480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844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97260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753640" y="102456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18840" y="102456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88440" y="235152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753640" y="235152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118840" y="235152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440" y="174600"/>
            <a:ext cx="6994800" cy="338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97260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440" y="2351520"/>
            <a:ext cx="699480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440" y="2351520"/>
            <a:ext cx="699480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97260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53640" y="102456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18840" y="102456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88440" y="235152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753640" y="235152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118840" y="2351520"/>
            <a:ext cx="2252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8440" y="174600"/>
            <a:ext cx="6994800" cy="338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844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972600" y="235152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72600" y="1024560"/>
            <a:ext cx="341316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8440" y="2351520"/>
            <a:ext cx="6994800" cy="121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147600" y="681840"/>
            <a:ext cx="7458840" cy="3282840"/>
            <a:chOff x="147600" y="681840"/>
            <a:chExt cx="7458840" cy="3282840"/>
          </a:xfrm>
        </p:grpSpPr>
        <p:pic>
          <p:nvPicPr>
            <p:cNvPr id="77" name="Picture 1" descr=""/>
            <p:cNvPicPr/>
            <p:nvPr/>
          </p:nvPicPr>
          <p:blipFill>
            <a:blip r:embed="rId1"/>
            <a:stretch/>
          </p:blipFill>
          <p:spPr>
            <a:xfrm>
              <a:off x="147600" y="824760"/>
              <a:ext cx="2906280" cy="29001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8" name="Group 2"/>
            <p:cNvGrpSpPr/>
            <p:nvPr/>
          </p:nvGrpSpPr>
          <p:grpSpPr>
            <a:xfrm>
              <a:off x="534240" y="681840"/>
              <a:ext cx="7072200" cy="3282840"/>
              <a:chOff x="534240" y="681840"/>
              <a:chExt cx="7072200" cy="3282840"/>
            </a:xfrm>
          </p:grpSpPr>
          <p:pic>
            <p:nvPicPr>
              <p:cNvPr id="79" name="Picture 11" descr=""/>
              <p:cNvPicPr/>
              <p:nvPr/>
            </p:nvPicPr>
            <p:blipFill>
              <a:blip r:embed="rId2"/>
              <a:stretch/>
            </p:blipFill>
            <p:spPr>
              <a:xfrm>
                <a:off x="4038120" y="1218960"/>
                <a:ext cx="3568320" cy="2380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0" name="CustomShape 3"/>
              <p:cNvSpPr/>
              <p:nvPr/>
            </p:nvSpPr>
            <p:spPr>
              <a:xfrm>
                <a:off x="1258200" y="681840"/>
                <a:ext cx="2195640" cy="155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SDN-Controller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SDN-Orchestrator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SDN-Developer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Data Analyst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Network operator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Security Expert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81" name="CustomShape 4"/>
              <p:cNvSpPr/>
              <p:nvPr/>
            </p:nvSpPr>
            <p:spPr>
              <a:xfrm>
                <a:off x="2112840" y="2512440"/>
                <a:ext cx="1893960" cy="235080"/>
              </a:xfrm>
              <a:prstGeom prst="rightArrow">
                <a:avLst>
                  <a:gd name="adj1" fmla="val 56249"/>
                  <a:gd name="adj2" fmla="val 50000"/>
                </a:avLst>
              </a:prstGeom>
              <a:gradFill rotWithShape="0">
                <a:gsLst>
                  <a:gs pos="0">
                    <a:srgbClr val="305b83"/>
                  </a:gs>
                  <a:gs pos="100000">
                    <a:srgbClr val="4482bb"/>
                  </a:gs>
                </a:gsLst>
                <a:lin ang="5400000"/>
              </a:gra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CustomShape 5"/>
              <p:cNvSpPr/>
              <p:nvPr/>
            </p:nvSpPr>
            <p:spPr>
              <a:xfrm>
                <a:off x="1952280" y="2282760"/>
                <a:ext cx="2181600" cy="30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In-network intelligence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83" name="CustomShape 6"/>
              <p:cNvSpPr/>
              <p:nvPr/>
            </p:nvSpPr>
            <p:spPr>
              <a:xfrm>
                <a:off x="2407320" y="2657160"/>
                <a:ext cx="15145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deebf7"/>
                    </a:solidFill>
                    <a:latin typeface="Arial"/>
                    <a:ea typeface="DejaVu Sans"/>
                  </a:rPr>
                  <a:t>ANIMA</a:t>
                </a:r>
                <a:endParaRPr b="0" lang="en-US" sz="3200" spc="-1" strike="noStrike">
                  <a:latin typeface="Arial"/>
                </a:endParaRPr>
              </a:p>
            </p:txBody>
          </p:sp>
          <p:sp>
            <p:nvSpPr>
              <p:cNvPr id="84" name="CustomShape 7"/>
              <p:cNvSpPr/>
              <p:nvPr/>
            </p:nvSpPr>
            <p:spPr>
              <a:xfrm>
                <a:off x="3141360" y="3600360"/>
                <a:ext cx="25750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If networks were cars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85" name="CustomShape 8"/>
              <p:cNvSpPr/>
              <p:nvPr/>
            </p:nvSpPr>
            <p:spPr>
              <a:xfrm>
                <a:off x="534240" y="3537720"/>
                <a:ext cx="164592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“</a:t>
                </a:r>
                <a:r>
                  <a:rPr b="0" lang="en-US" sz="18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Self Driving”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21547</TotalTime>
  <Application>LibreOffice/6.3.3.2$Windows_X86_64 LibreOffice_project/a64200df03143b798afd1ec74a12ab50359878ed</Application>
  <Words>73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2018-04-11T10:40:53Z</dcterms:created>
  <dc:creator>Microsoft Office User</dc:creator>
  <dc:description/>
  <dc:language>en-US</dc:language>
  <cp:lastModifiedBy>Brian E Carpenter</cp:lastModifiedBy>
  <cp:lastPrinted>2018-04-25T18:53:57Z</cp:lastPrinted>
  <dcterms:modified xsi:type="dcterms:W3CDTF">2021-06-04T16:02:00Z</dcterms:modified>
  <cp:revision>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