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7772400" cy="437991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2" userDrawn="1">
          <p15:clr>
            <a:srgbClr val="A4A3A4"/>
          </p15:clr>
        </p15:guide>
        <p15:guide id="2" pos="4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4"/>
  </p:normalViewPr>
  <p:slideViewPr>
    <p:cSldViewPr snapToGrid="0" snapToObjects="1" showGuides="1">
      <p:cViewPr varScale="1">
        <p:scale>
          <a:sx n="150" d="100"/>
          <a:sy n="150" d="100"/>
        </p:scale>
        <p:origin x="880" y="168"/>
      </p:cViewPr>
      <p:guideLst>
        <p:guide orient="horz" pos="2672"/>
        <p:guide pos="4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80080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6736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3200" cy="3924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80080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7360" y="116604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3424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80080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067360" y="2617560"/>
            <a:ext cx="2158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233280"/>
            <a:ext cx="6703200" cy="3924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277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969000" y="261756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969000" y="1166040"/>
            <a:ext cx="327096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2617560"/>
            <a:ext cx="6703200" cy="132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233280"/>
            <a:ext cx="6703200" cy="8463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1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28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4240" y="1166040"/>
            <a:ext cx="6703200" cy="27784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45800" indent="-145440">
              <a:lnSpc>
                <a:spcPct val="90000"/>
              </a:lnSpc>
              <a:spcBef>
                <a:spcPts val="638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9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437040" lvl="1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3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728640" lvl="2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8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020240" lvl="3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311480" lvl="4" indent="-14544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3424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5C5FB8E-70E5-43EA-8089-857C2831DBCD}" type="datetime">
              <a:rPr lang="en-US" sz="770" b="0" strike="noStrike" spc="-1">
                <a:solidFill>
                  <a:srgbClr val="8B8B8B"/>
                </a:solidFill>
                <a:latin typeface="Calibri"/>
              </a:rPr>
              <a:t>5/28/21</a:t>
            </a:fld>
            <a:endParaRPr lang="en-US" sz="77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74720" y="4059360"/>
            <a:ext cx="262296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48928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AACBD25-9508-4FBB-8E2E-7DB04F6922C3}" type="slidenum">
              <a:rPr lang="en-US" sz="77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77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71640" y="716760"/>
            <a:ext cx="5829120" cy="1524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83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83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53424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57ADDF8-DA94-4E13-AAF5-5A46836EAA46}" type="datetime">
              <a:rPr lang="en-US" sz="770" b="0" strike="noStrike" spc="-1">
                <a:solidFill>
                  <a:srgbClr val="8B8B8B"/>
                </a:solidFill>
                <a:latin typeface="Calibri"/>
              </a:rPr>
              <a:t>5/28/21</a:t>
            </a:fld>
            <a:endParaRPr lang="en-US" sz="77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2574720" y="4059360"/>
            <a:ext cx="262296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5489280" y="4059360"/>
            <a:ext cx="1748520" cy="23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A2189B2-B1AA-4392-A913-10E52F5079ED}" type="slidenum">
              <a:rPr lang="en-US" sz="77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77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88440" y="1024560"/>
            <a:ext cx="6994800" cy="253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9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8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"/>
          <p:cNvGrpSpPr/>
          <p:nvPr/>
        </p:nvGrpSpPr>
        <p:grpSpPr>
          <a:xfrm>
            <a:off x="150480" y="825840"/>
            <a:ext cx="7428960" cy="2900520"/>
            <a:chOff x="150480" y="825840"/>
            <a:chExt cx="7428960" cy="2900520"/>
          </a:xfrm>
        </p:grpSpPr>
        <p:pic>
          <p:nvPicPr>
            <p:cNvPr id="83" name="Picture 14"/>
            <p:cNvPicPr/>
            <p:nvPr/>
          </p:nvPicPr>
          <p:blipFill>
            <a:blip r:embed="rId2"/>
            <a:stretch/>
          </p:blipFill>
          <p:spPr>
            <a:xfrm>
              <a:off x="150480" y="825840"/>
              <a:ext cx="2900520" cy="2900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CustomShape 2"/>
            <p:cNvSpPr/>
            <p:nvPr/>
          </p:nvSpPr>
          <p:spPr>
            <a:xfrm>
              <a:off x="1686600" y="3508920"/>
              <a:ext cx="1227960" cy="196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Calibri"/>
                </a:rPr>
                <a:t>© step2 (push around buggy)</a:t>
              </a:r>
              <a:endParaRPr lang="en-US" sz="700" b="0" strike="noStrike" spc="-1">
                <a:latin typeface="Arial"/>
              </a:endParaRPr>
            </a:p>
          </p:txBody>
        </p:sp>
        <p:pic>
          <p:nvPicPr>
            <p:cNvPr id="85" name="Picture 5"/>
            <p:cNvPicPr/>
            <p:nvPr/>
          </p:nvPicPr>
          <p:blipFill>
            <a:blip r:embed="rId3"/>
            <a:stretch/>
          </p:blipFill>
          <p:spPr>
            <a:xfrm>
              <a:off x="4007520" y="1128240"/>
              <a:ext cx="3571920" cy="2381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86" name="CustomShape 3"/>
            <p:cNvSpPr/>
            <p:nvPr/>
          </p:nvSpPr>
          <p:spPr>
            <a:xfrm>
              <a:off x="6323040" y="3243600"/>
              <a:ext cx="569880" cy="196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700" b="0" strike="noStrike" spc="-1">
                  <a:solidFill>
                    <a:srgbClr val="000000"/>
                  </a:solidFill>
                  <a:latin typeface="Calibri"/>
                </a:rPr>
                <a:t>© WAYMO</a:t>
              </a:r>
              <a:endParaRPr lang="en-US" sz="700" b="0" strike="noStrike" spc="-1">
                <a:latin typeface="Arial"/>
              </a:endParaRPr>
            </a:p>
          </p:txBody>
        </p:sp>
        <p:sp>
          <p:nvSpPr>
            <p:cNvPr id="87" name="CustomShape 4"/>
            <p:cNvSpPr/>
            <p:nvPr/>
          </p:nvSpPr>
          <p:spPr>
            <a:xfrm>
              <a:off x="1299240" y="929160"/>
              <a:ext cx="1415520" cy="1142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150" b="0" strike="noStrike" spc="-1">
                  <a:solidFill>
                    <a:srgbClr val="000000"/>
                  </a:solidFill>
                  <a:latin typeface="Calibri"/>
                </a:rPr>
                <a:t>SDN-Controller</a:t>
              </a:r>
              <a:endParaRPr lang="en-US" sz="11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50" b="0" strike="noStrike" spc="-1">
                  <a:solidFill>
                    <a:srgbClr val="000000"/>
                  </a:solidFill>
                  <a:latin typeface="Calibri"/>
                </a:rPr>
                <a:t>  SDN-Orchestrator</a:t>
              </a:r>
              <a:endParaRPr lang="en-US" sz="11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50" b="0" strike="noStrike" spc="-1">
                  <a:solidFill>
                    <a:srgbClr val="000000"/>
                  </a:solidFill>
                  <a:latin typeface="Calibri"/>
                </a:rPr>
                <a:t>   SDN-Developer</a:t>
              </a:r>
              <a:endParaRPr lang="en-US" sz="11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50" b="0" strike="noStrike" spc="-1">
                  <a:solidFill>
                    <a:srgbClr val="000000"/>
                  </a:solidFill>
                  <a:latin typeface="Calibri"/>
                </a:rPr>
                <a:t>    Data Analyst</a:t>
              </a:r>
              <a:endParaRPr lang="en-US" sz="11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50" b="0" strike="noStrike" spc="-1">
                  <a:solidFill>
                    <a:srgbClr val="000000"/>
                  </a:solidFill>
                  <a:latin typeface="Calibri"/>
                </a:rPr>
                <a:t>     Network operator</a:t>
              </a:r>
              <a:endParaRPr lang="en-US" sz="115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150" b="0" strike="noStrike" spc="-1">
                  <a:solidFill>
                    <a:srgbClr val="000000"/>
                  </a:solidFill>
                  <a:latin typeface="Calibri"/>
                </a:rPr>
                <a:t>     Security Expert</a:t>
              </a:r>
              <a:endParaRPr lang="en-US" sz="1150" b="0" strike="noStrike" spc="-1">
                <a:latin typeface="Arial"/>
              </a:endParaRPr>
            </a:p>
          </p:txBody>
        </p:sp>
        <p:sp>
          <p:nvSpPr>
            <p:cNvPr id="88" name="CustomShape 5"/>
            <p:cNvSpPr/>
            <p:nvPr/>
          </p:nvSpPr>
          <p:spPr>
            <a:xfrm>
              <a:off x="2112840" y="2512440"/>
              <a:ext cx="1894320" cy="235440"/>
            </a:xfrm>
            <a:prstGeom prst="rightArrow">
              <a:avLst>
                <a:gd name="adj1" fmla="val 56249"/>
                <a:gd name="adj2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6"/>
            <p:cNvSpPr/>
            <p:nvPr/>
          </p:nvSpPr>
          <p:spPr>
            <a:xfrm>
              <a:off x="2152800" y="2275200"/>
              <a:ext cx="1549800" cy="265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150" b="0" strike="noStrike" spc="-1">
                  <a:solidFill>
                    <a:srgbClr val="000000"/>
                  </a:solidFill>
                  <a:latin typeface="Calibri"/>
                </a:rPr>
                <a:t>In-network intelligence</a:t>
              </a:r>
              <a:endParaRPr lang="en-US" sz="1150" b="0" strike="noStrike" spc="-1">
                <a:latin typeface="Arial"/>
              </a:endParaRPr>
            </a:p>
          </p:txBody>
        </p:sp>
        <p:sp>
          <p:nvSpPr>
            <p:cNvPr id="90" name="CustomShape 7"/>
            <p:cNvSpPr/>
            <p:nvPr/>
          </p:nvSpPr>
          <p:spPr>
            <a:xfrm>
              <a:off x="2757960" y="2725200"/>
              <a:ext cx="7725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Calibri"/>
                </a:rPr>
                <a:t>ANIMA</a:t>
              </a:r>
              <a:endParaRPr lang="en-US" sz="1600" b="0" strike="noStrike" spc="-1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7571" y="681661"/>
            <a:ext cx="7459717" cy="3288106"/>
            <a:chOff x="147571" y="681661"/>
            <a:chExt cx="7459717" cy="328810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71" y="824734"/>
              <a:ext cx="2907018" cy="2900911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774983" y="681661"/>
              <a:ext cx="6832305" cy="3288106"/>
              <a:chOff x="774983" y="681661"/>
              <a:chExt cx="6832305" cy="328810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073" y="1218928"/>
                <a:ext cx="3569215" cy="2381507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247699" y="681661"/>
                <a:ext cx="221727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accent1">
                        <a:lumMod val="50000"/>
                      </a:schemeClr>
                    </a:solidFill>
                    <a:latin typeface="Comic Sans MS" charset="0"/>
                    <a:ea typeface="Comic Sans MS" charset="0"/>
                    <a:cs typeface="Comic Sans MS" charset="0"/>
                  </a:rPr>
                  <a:t>SDN-Controller</a:t>
                </a:r>
              </a:p>
              <a:p>
                <a:r>
                  <a:rPr lang="en-US" sz="1600">
                    <a:solidFill>
                      <a:schemeClr val="accent1">
                        <a:lumMod val="50000"/>
                      </a:schemeClr>
                    </a:solidFill>
                    <a:latin typeface="Comic Sans MS" charset="0"/>
                    <a:ea typeface="Comic Sans MS" charset="0"/>
                    <a:cs typeface="Comic Sans MS" charset="0"/>
                  </a:rPr>
                  <a:t>  SDN-Orchestrator</a:t>
                </a:r>
              </a:p>
              <a:p>
                <a:r>
                  <a:rPr lang="en-US" sz="1600">
                    <a:solidFill>
                      <a:schemeClr val="accent1">
                        <a:lumMod val="50000"/>
                      </a:schemeClr>
                    </a:solidFill>
                    <a:latin typeface="Comic Sans MS" charset="0"/>
                    <a:ea typeface="Comic Sans MS" charset="0"/>
                    <a:cs typeface="Comic Sans MS" charset="0"/>
                  </a:rPr>
                  <a:t>   SDN-Developer</a:t>
                </a:r>
              </a:p>
              <a:p>
                <a:r>
                  <a:rPr lang="en-US" sz="1600">
                    <a:solidFill>
                      <a:schemeClr val="accent1">
                        <a:lumMod val="50000"/>
                      </a:schemeClr>
                    </a:solidFill>
                    <a:latin typeface="Comic Sans MS" charset="0"/>
                    <a:ea typeface="Comic Sans MS" charset="0"/>
                    <a:cs typeface="Comic Sans MS" charset="0"/>
                  </a:rPr>
                  <a:t>    Data Analyst</a:t>
                </a:r>
              </a:p>
              <a:p>
                <a:r>
                  <a:rPr lang="en-US" sz="1600">
                    <a:solidFill>
                      <a:schemeClr val="accent1">
                        <a:lumMod val="50000"/>
                      </a:schemeClr>
                    </a:solidFill>
                    <a:latin typeface="Comic Sans MS" charset="0"/>
                    <a:ea typeface="Comic Sans MS" charset="0"/>
                    <a:cs typeface="Comic Sans MS" charset="0"/>
                  </a:rPr>
                  <a:t>     Network operator</a:t>
                </a:r>
              </a:p>
              <a:p>
                <a:r>
                  <a:rPr lang="en-US" sz="1600">
                    <a:solidFill>
                      <a:schemeClr val="accent1">
                        <a:lumMod val="50000"/>
                      </a:schemeClr>
                    </a:solidFill>
                    <a:latin typeface="Comic Sans MS" charset="0"/>
                    <a:ea typeface="Comic Sans MS" charset="0"/>
                    <a:cs typeface="Comic Sans MS" charset="0"/>
                  </a:rPr>
                  <a:t>     Security Expert</a:t>
                </a: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2112961" y="2512262"/>
                <a:ext cx="1894501" cy="235974"/>
              </a:xfrm>
              <a:prstGeom prst="rightArrow">
                <a:avLst>
                  <a:gd name="adj1" fmla="val 56249"/>
                  <a:gd name="adj2" fmla="val 50000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939084" y="2282721"/>
                <a:ext cx="22092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>
                    <a:solidFill>
                      <a:schemeClr val="accent1">
                        <a:lumMod val="50000"/>
                      </a:schemeClr>
                    </a:solidFill>
                    <a:latin typeface="Comic Sans MS" charset="0"/>
                    <a:ea typeface="Comic Sans MS" charset="0"/>
                    <a:cs typeface="Comic Sans MS" charset="0"/>
                  </a:rPr>
                  <a:t>In-network intelligence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54775" y="2657244"/>
                <a:ext cx="1420581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ANIMA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61661" y="3600435"/>
                <a:ext cx="2735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>
                    <a:solidFill>
                      <a:schemeClr val="accent1">
                        <a:lumMod val="50000"/>
                      </a:schemeClr>
                    </a:solidFill>
                    <a:latin typeface="Comic Sans MS" charset="0"/>
                    <a:ea typeface="Comic Sans MS" charset="0"/>
                    <a:cs typeface="Comic Sans MS" charset="0"/>
                  </a:rPr>
                  <a:t>If networks where cars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74983" y="3537555"/>
                <a:ext cx="1164101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accent1">
                        <a:lumMod val="50000"/>
                      </a:schemeClr>
                    </a:solidFill>
                    <a:latin typeface="Comic Sans MS" charset="0"/>
                    <a:ea typeface="Comic Sans MS" charset="0"/>
                    <a:cs typeface="Comic Sans MS" charset="0"/>
                  </a:rPr>
                  <a:t>“Self Driving”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8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7772400" cy="3716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67" y="93133"/>
            <a:ext cx="4065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Sometimes powerpoint is bad exporting pictures,</a:t>
            </a:r>
          </a:p>
          <a:p>
            <a:r>
              <a:rPr lang="en-US" sz="1100"/>
              <a:t>The picture below is png of screendump, so it is 100% correct.</a:t>
            </a:r>
          </a:p>
        </p:txBody>
      </p:sp>
    </p:spTree>
    <p:extLst>
      <p:ext uri="{BB962C8B-B14F-4D97-AF65-F5344CB8AC3E}">
        <p14:creationId xmlns:p14="http://schemas.microsoft.com/office/powerpoint/2010/main" val="107928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21543</TotalTime>
  <Words>73</Words>
  <Application>Microsoft Macintosh PowerPoint</Application>
  <PresentationFormat>Custom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Calibri</vt:lpstr>
      <vt:lpstr>Calibri Light</vt:lpstr>
      <vt:lpstr>Comic Sans MS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Toerless Eckert</cp:lastModifiedBy>
  <cp:revision>55</cp:revision>
  <cp:lastPrinted>2018-04-25T18:53:57Z</cp:lastPrinted>
  <dcterms:created xsi:type="dcterms:W3CDTF">2018-04-11T10:40:53Z</dcterms:created>
  <dcterms:modified xsi:type="dcterms:W3CDTF">2021-05-28T18:26:01Z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