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3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media/image1.wmf" ContentType="image/x-wmf"/>
  <Override PartName="/ppt/media/image2.wmf" ContentType="image/x-wmf"/>
  <Override PartName="/ppt/media/image9.jpeg" ContentType="image/jpeg"/>
  <Override PartName="/ppt/media/image3.wmf" ContentType="image/x-wmf"/>
  <Override PartName="/ppt/media/image6.jpeg" ContentType="image/jpeg"/>
  <Override PartName="/ppt/media/image4.wmf" ContentType="image/x-wmf"/>
  <Override PartName="/ppt/media/image5.wmf" ContentType="image/x-wmf"/>
  <Override PartName="/ppt/media/image8.jpeg" ContentType="image/jpeg"/>
  <Override PartName="/ppt/media/image7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14.jpeg" ContentType="image/jpeg"/>
  <Override PartName="/ppt/media/image15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</p:sldIdLst>
  <p:sldSz cx="12193587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7720" y="364680"/>
            <a:ext cx="10496520" cy="130644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120" y="1604880"/>
            <a:ext cx="10953720" cy="1887840"/>
          </a:xfrm>
          <a:prstGeom prst="rect">
            <a:avLst/>
          </a:prstGeom>
        </p:spPr>
        <p:txBody>
          <a:bodyPr lIns="0" rIns="0" tIns="8892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120" y="3672360"/>
            <a:ext cx="10953720" cy="1887840"/>
          </a:xfrm>
          <a:prstGeom prst="rect">
            <a:avLst/>
          </a:prstGeom>
        </p:spPr>
        <p:txBody>
          <a:bodyPr lIns="0" rIns="0" tIns="8892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7720" y="364680"/>
            <a:ext cx="10496520" cy="130644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120" y="1604880"/>
            <a:ext cx="5345280" cy="1887840"/>
          </a:xfrm>
          <a:prstGeom prst="rect">
            <a:avLst/>
          </a:prstGeom>
        </p:spPr>
        <p:txBody>
          <a:bodyPr lIns="0" rIns="0" tIns="8892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1880" y="1604880"/>
            <a:ext cx="5345280" cy="1887840"/>
          </a:xfrm>
          <a:prstGeom prst="rect">
            <a:avLst/>
          </a:prstGeom>
        </p:spPr>
        <p:txBody>
          <a:bodyPr lIns="0" rIns="0" tIns="8892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120" y="3672360"/>
            <a:ext cx="5345280" cy="1887840"/>
          </a:xfrm>
          <a:prstGeom prst="rect">
            <a:avLst/>
          </a:prstGeom>
        </p:spPr>
        <p:txBody>
          <a:bodyPr lIns="0" rIns="0" tIns="8892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1880" y="3672360"/>
            <a:ext cx="5345280" cy="1887840"/>
          </a:xfrm>
          <a:prstGeom prst="rect">
            <a:avLst/>
          </a:prstGeom>
        </p:spPr>
        <p:txBody>
          <a:bodyPr lIns="0" rIns="0" tIns="8892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7720" y="364680"/>
            <a:ext cx="10496520" cy="130644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120" y="1604880"/>
            <a:ext cx="3526920" cy="1887840"/>
          </a:xfrm>
          <a:prstGeom prst="rect">
            <a:avLst/>
          </a:prstGeom>
        </p:spPr>
        <p:txBody>
          <a:bodyPr lIns="0" rIns="0" tIns="8892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2800" y="1604880"/>
            <a:ext cx="3526920" cy="1887840"/>
          </a:xfrm>
          <a:prstGeom prst="rect">
            <a:avLst/>
          </a:prstGeom>
        </p:spPr>
        <p:txBody>
          <a:bodyPr lIns="0" rIns="0" tIns="8892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16480" y="1604880"/>
            <a:ext cx="3526920" cy="1887840"/>
          </a:xfrm>
          <a:prstGeom prst="rect">
            <a:avLst/>
          </a:prstGeom>
        </p:spPr>
        <p:txBody>
          <a:bodyPr lIns="0" rIns="0" tIns="8892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120" y="3672360"/>
            <a:ext cx="3526920" cy="1887840"/>
          </a:xfrm>
          <a:prstGeom prst="rect">
            <a:avLst/>
          </a:prstGeom>
        </p:spPr>
        <p:txBody>
          <a:bodyPr lIns="0" rIns="0" tIns="8892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2800" y="3672360"/>
            <a:ext cx="3526920" cy="1887840"/>
          </a:xfrm>
          <a:prstGeom prst="rect">
            <a:avLst/>
          </a:prstGeom>
        </p:spPr>
        <p:txBody>
          <a:bodyPr lIns="0" rIns="0" tIns="8892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16480" y="3672360"/>
            <a:ext cx="3526920" cy="1887840"/>
          </a:xfrm>
          <a:prstGeom prst="rect">
            <a:avLst/>
          </a:prstGeom>
        </p:spPr>
        <p:txBody>
          <a:bodyPr lIns="0" rIns="0" tIns="8892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7720" y="364680"/>
            <a:ext cx="10496520" cy="130644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09120" y="1604880"/>
            <a:ext cx="10953720" cy="395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42720" indent="-342720"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7720" y="364680"/>
            <a:ext cx="10496520" cy="130644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120" y="1604880"/>
            <a:ext cx="10953720" cy="3957840"/>
          </a:xfrm>
          <a:prstGeom prst="rect">
            <a:avLst/>
          </a:prstGeom>
        </p:spPr>
        <p:txBody>
          <a:bodyPr lIns="0" rIns="0" tIns="8892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7720" y="364680"/>
            <a:ext cx="10496520" cy="130644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120" y="1604880"/>
            <a:ext cx="5345280" cy="3957840"/>
          </a:xfrm>
          <a:prstGeom prst="rect">
            <a:avLst/>
          </a:prstGeom>
        </p:spPr>
        <p:txBody>
          <a:bodyPr lIns="0" rIns="0" tIns="8892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21880" y="1604880"/>
            <a:ext cx="5345280" cy="3957840"/>
          </a:xfrm>
          <a:prstGeom prst="rect">
            <a:avLst/>
          </a:prstGeom>
        </p:spPr>
        <p:txBody>
          <a:bodyPr lIns="0" rIns="0" tIns="8892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7720" y="364680"/>
            <a:ext cx="10496520" cy="130644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837720" y="364680"/>
            <a:ext cx="10496520" cy="605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42720" indent="-342720"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7720" y="364680"/>
            <a:ext cx="10496520" cy="130644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120" y="1604880"/>
            <a:ext cx="5345280" cy="1887840"/>
          </a:xfrm>
          <a:prstGeom prst="rect">
            <a:avLst/>
          </a:prstGeom>
        </p:spPr>
        <p:txBody>
          <a:bodyPr lIns="0" rIns="0" tIns="8892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21880" y="1604880"/>
            <a:ext cx="5345280" cy="3957840"/>
          </a:xfrm>
          <a:prstGeom prst="rect">
            <a:avLst/>
          </a:prstGeom>
        </p:spPr>
        <p:txBody>
          <a:bodyPr lIns="0" rIns="0" tIns="8892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09120" y="3672360"/>
            <a:ext cx="5345280" cy="1887840"/>
          </a:xfrm>
          <a:prstGeom prst="rect">
            <a:avLst/>
          </a:prstGeom>
        </p:spPr>
        <p:txBody>
          <a:bodyPr lIns="0" rIns="0" tIns="8892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7720" y="364680"/>
            <a:ext cx="10496520" cy="130644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120" y="1604880"/>
            <a:ext cx="10953720" cy="395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42720" indent="-342720"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7720" y="364680"/>
            <a:ext cx="10496520" cy="130644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120" y="1604880"/>
            <a:ext cx="5345280" cy="3957840"/>
          </a:xfrm>
          <a:prstGeom prst="rect">
            <a:avLst/>
          </a:prstGeom>
        </p:spPr>
        <p:txBody>
          <a:bodyPr lIns="0" rIns="0" tIns="8892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21880" y="1604880"/>
            <a:ext cx="5345280" cy="1887840"/>
          </a:xfrm>
          <a:prstGeom prst="rect">
            <a:avLst/>
          </a:prstGeom>
        </p:spPr>
        <p:txBody>
          <a:bodyPr lIns="0" rIns="0" tIns="8892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21880" y="3672360"/>
            <a:ext cx="5345280" cy="1887840"/>
          </a:xfrm>
          <a:prstGeom prst="rect">
            <a:avLst/>
          </a:prstGeom>
        </p:spPr>
        <p:txBody>
          <a:bodyPr lIns="0" rIns="0" tIns="8892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7720" y="364680"/>
            <a:ext cx="10496520" cy="130644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120" y="1604880"/>
            <a:ext cx="5345280" cy="1887840"/>
          </a:xfrm>
          <a:prstGeom prst="rect">
            <a:avLst/>
          </a:prstGeom>
        </p:spPr>
        <p:txBody>
          <a:bodyPr lIns="0" rIns="0" tIns="8892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21880" y="1604880"/>
            <a:ext cx="5345280" cy="1887840"/>
          </a:xfrm>
          <a:prstGeom prst="rect">
            <a:avLst/>
          </a:prstGeom>
        </p:spPr>
        <p:txBody>
          <a:bodyPr lIns="0" rIns="0" tIns="8892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120" y="3672360"/>
            <a:ext cx="10953720" cy="1887840"/>
          </a:xfrm>
          <a:prstGeom prst="rect">
            <a:avLst/>
          </a:prstGeom>
        </p:spPr>
        <p:txBody>
          <a:bodyPr lIns="0" rIns="0" tIns="8892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7720" y="364680"/>
            <a:ext cx="10496520" cy="130644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120" y="1604880"/>
            <a:ext cx="10953720" cy="1887840"/>
          </a:xfrm>
          <a:prstGeom prst="rect">
            <a:avLst/>
          </a:prstGeom>
        </p:spPr>
        <p:txBody>
          <a:bodyPr lIns="0" rIns="0" tIns="8892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09120" y="3672360"/>
            <a:ext cx="10953720" cy="1887840"/>
          </a:xfrm>
          <a:prstGeom prst="rect">
            <a:avLst/>
          </a:prstGeom>
        </p:spPr>
        <p:txBody>
          <a:bodyPr lIns="0" rIns="0" tIns="8892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7720" y="364680"/>
            <a:ext cx="10496520" cy="130644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120" y="1604880"/>
            <a:ext cx="5345280" cy="1887840"/>
          </a:xfrm>
          <a:prstGeom prst="rect">
            <a:avLst/>
          </a:prstGeom>
        </p:spPr>
        <p:txBody>
          <a:bodyPr lIns="0" rIns="0" tIns="8892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21880" y="1604880"/>
            <a:ext cx="5345280" cy="1887840"/>
          </a:xfrm>
          <a:prstGeom prst="rect">
            <a:avLst/>
          </a:prstGeom>
        </p:spPr>
        <p:txBody>
          <a:bodyPr lIns="0" rIns="0" tIns="8892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9120" y="3672360"/>
            <a:ext cx="5345280" cy="1887840"/>
          </a:xfrm>
          <a:prstGeom prst="rect">
            <a:avLst/>
          </a:prstGeom>
        </p:spPr>
        <p:txBody>
          <a:bodyPr lIns="0" rIns="0" tIns="8892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21880" y="3672360"/>
            <a:ext cx="5345280" cy="1887840"/>
          </a:xfrm>
          <a:prstGeom prst="rect">
            <a:avLst/>
          </a:prstGeom>
        </p:spPr>
        <p:txBody>
          <a:bodyPr lIns="0" rIns="0" tIns="8892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7720" y="364680"/>
            <a:ext cx="10496520" cy="130644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120" y="1604880"/>
            <a:ext cx="3526920" cy="1887840"/>
          </a:xfrm>
          <a:prstGeom prst="rect">
            <a:avLst/>
          </a:prstGeom>
        </p:spPr>
        <p:txBody>
          <a:bodyPr lIns="0" rIns="0" tIns="8892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12800" y="1604880"/>
            <a:ext cx="3526920" cy="1887840"/>
          </a:xfrm>
          <a:prstGeom prst="rect">
            <a:avLst/>
          </a:prstGeom>
        </p:spPr>
        <p:txBody>
          <a:bodyPr lIns="0" rIns="0" tIns="8892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8016480" y="1604880"/>
            <a:ext cx="3526920" cy="1887840"/>
          </a:xfrm>
          <a:prstGeom prst="rect">
            <a:avLst/>
          </a:prstGeom>
        </p:spPr>
        <p:txBody>
          <a:bodyPr lIns="0" rIns="0" tIns="8892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09120" y="3672360"/>
            <a:ext cx="3526920" cy="1887840"/>
          </a:xfrm>
          <a:prstGeom prst="rect">
            <a:avLst/>
          </a:prstGeom>
        </p:spPr>
        <p:txBody>
          <a:bodyPr lIns="0" rIns="0" tIns="8892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12800" y="3672360"/>
            <a:ext cx="3526920" cy="1887840"/>
          </a:xfrm>
          <a:prstGeom prst="rect">
            <a:avLst/>
          </a:prstGeom>
        </p:spPr>
        <p:txBody>
          <a:bodyPr lIns="0" rIns="0" tIns="8892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8016480" y="3672360"/>
            <a:ext cx="3526920" cy="1887840"/>
          </a:xfrm>
          <a:prstGeom prst="rect">
            <a:avLst/>
          </a:prstGeom>
        </p:spPr>
        <p:txBody>
          <a:bodyPr lIns="0" rIns="0" tIns="8892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7720" y="364680"/>
            <a:ext cx="10496520" cy="130644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609120" y="1604880"/>
            <a:ext cx="10953720" cy="395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42720" indent="-342720"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7720" y="364680"/>
            <a:ext cx="10496520" cy="130644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120" y="1604880"/>
            <a:ext cx="10953720" cy="3957840"/>
          </a:xfrm>
          <a:prstGeom prst="rect">
            <a:avLst/>
          </a:prstGeom>
        </p:spPr>
        <p:txBody>
          <a:bodyPr lIns="0" rIns="0" tIns="8892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7720" y="364680"/>
            <a:ext cx="10496520" cy="130644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120" y="1604880"/>
            <a:ext cx="5345280" cy="3957840"/>
          </a:xfrm>
          <a:prstGeom prst="rect">
            <a:avLst/>
          </a:prstGeom>
        </p:spPr>
        <p:txBody>
          <a:bodyPr lIns="0" rIns="0" tIns="8892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21880" y="1604880"/>
            <a:ext cx="5345280" cy="3957840"/>
          </a:xfrm>
          <a:prstGeom prst="rect">
            <a:avLst/>
          </a:prstGeom>
        </p:spPr>
        <p:txBody>
          <a:bodyPr lIns="0" rIns="0" tIns="8892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7720" y="364680"/>
            <a:ext cx="10496520" cy="130644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7720" y="364680"/>
            <a:ext cx="10496520" cy="130644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120" y="1604880"/>
            <a:ext cx="10953720" cy="3957840"/>
          </a:xfrm>
          <a:prstGeom prst="rect">
            <a:avLst/>
          </a:prstGeom>
        </p:spPr>
        <p:txBody>
          <a:bodyPr lIns="0" rIns="0" tIns="8892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837720" y="364680"/>
            <a:ext cx="10496520" cy="605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42720" indent="-342720"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37720" y="364680"/>
            <a:ext cx="10496520" cy="130644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120" y="1604880"/>
            <a:ext cx="5345280" cy="1887840"/>
          </a:xfrm>
          <a:prstGeom prst="rect">
            <a:avLst/>
          </a:prstGeom>
        </p:spPr>
        <p:txBody>
          <a:bodyPr lIns="0" rIns="0" tIns="8892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21880" y="1604880"/>
            <a:ext cx="5345280" cy="3957840"/>
          </a:xfrm>
          <a:prstGeom prst="rect">
            <a:avLst/>
          </a:prstGeom>
        </p:spPr>
        <p:txBody>
          <a:bodyPr lIns="0" rIns="0" tIns="8892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09120" y="3672360"/>
            <a:ext cx="5345280" cy="1887840"/>
          </a:xfrm>
          <a:prstGeom prst="rect">
            <a:avLst/>
          </a:prstGeom>
        </p:spPr>
        <p:txBody>
          <a:bodyPr lIns="0" rIns="0" tIns="8892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837720" y="364680"/>
            <a:ext cx="10496520" cy="130644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120" y="1604880"/>
            <a:ext cx="5345280" cy="3957840"/>
          </a:xfrm>
          <a:prstGeom prst="rect">
            <a:avLst/>
          </a:prstGeom>
        </p:spPr>
        <p:txBody>
          <a:bodyPr lIns="0" rIns="0" tIns="8892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21880" y="1604880"/>
            <a:ext cx="5345280" cy="1887840"/>
          </a:xfrm>
          <a:prstGeom prst="rect">
            <a:avLst/>
          </a:prstGeom>
        </p:spPr>
        <p:txBody>
          <a:bodyPr lIns="0" rIns="0" tIns="8892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221880" y="3672360"/>
            <a:ext cx="5345280" cy="1887840"/>
          </a:xfrm>
          <a:prstGeom prst="rect">
            <a:avLst/>
          </a:prstGeom>
        </p:spPr>
        <p:txBody>
          <a:bodyPr lIns="0" rIns="0" tIns="8892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37720" y="364680"/>
            <a:ext cx="10496520" cy="130644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120" y="1604880"/>
            <a:ext cx="5345280" cy="1887840"/>
          </a:xfrm>
          <a:prstGeom prst="rect">
            <a:avLst/>
          </a:prstGeom>
        </p:spPr>
        <p:txBody>
          <a:bodyPr lIns="0" rIns="0" tIns="8892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21880" y="1604880"/>
            <a:ext cx="5345280" cy="1887840"/>
          </a:xfrm>
          <a:prstGeom prst="rect">
            <a:avLst/>
          </a:prstGeom>
        </p:spPr>
        <p:txBody>
          <a:bodyPr lIns="0" rIns="0" tIns="8892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9120" y="3672360"/>
            <a:ext cx="10953720" cy="1887840"/>
          </a:xfrm>
          <a:prstGeom prst="rect">
            <a:avLst/>
          </a:prstGeom>
        </p:spPr>
        <p:txBody>
          <a:bodyPr lIns="0" rIns="0" tIns="8892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7720" y="364680"/>
            <a:ext cx="10496520" cy="130644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120" y="1604880"/>
            <a:ext cx="10953720" cy="1887840"/>
          </a:xfrm>
          <a:prstGeom prst="rect">
            <a:avLst/>
          </a:prstGeom>
        </p:spPr>
        <p:txBody>
          <a:bodyPr lIns="0" rIns="0" tIns="8892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09120" y="3672360"/>
            <a:ext cx="10953720" cy="1887840"/>
          </a:xfrm>
          <a:prstGeom prst="rect">
            <a:avLst/>
          </a:prstGeom>
        </p:spPr>
        <p:txBody>
          <a:bodyPr lIns="0" rIns="0" tIns="8892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837720" y="364680"/>
            <a:ext cx="10496520" cy="130644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120" y="1604880"/>
            <a:ext cx="5345280" cy="1887840"/>
          </a:xfrm>
          <a:prstGeom prst="rect">
            <a:avLst/>
          </a:prstGeom>
        </p:spPr>
        <p:txBody>
          <a:bodyPr lIns="0" rIns="0" tIns="8892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21880" y="1604880"/>
            <a:ext cx="5345280" cy="1887840"/>
          </a:xfrm>
          <a:prstGeom prst="rect">
            <a:avLst/>
          </a:prstGeom>
        </p:spPr>
        <p:txBody>
          <a:bodyPr lIns="0" rIns="0" tIns="8892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09120" y="3672360"/>
            <a:ext cx="5345280" cy="1887840"/>
          </a:xfrm>
          <a:prstGeom prst="rect">
            <a:avLst/>
          </a:prstGeom>
        </p:spPr>
        <p:txBody>
          <a:bodyPr lIns="0" rIns="0" tIns="8892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6221880" y="3672360"/>
            <a:ext cx="5345280" cy="1887840"/>
          </a:xfrm>
          <a:prstGeom prst="rect">
            <a:avLst/>
          </a:prstGeom>
        </p:spPr>
        <p:txBody>
          <a:bodyPr lIns="0" rIns="0" tIns="8892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837720" y="364680"/>
            <a:ext cx="10496520" cy="130644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120" y="1604880"/>
            <a:ext cx="3526920" cy="1887840"/>
          </a:xfrm>
          <a:prstGeom prst="rect">
            <a:avLst/>
          </a:prstGeom>
        </p:spPr>
        <p:txBody>
          <a:bodyPr lIns="0" rIns="0" tIns="8892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312800" y="1604880"/>
            <a:ext cx="3526920" cy="1887840"/>
          </a:xfrm>
          <a:prstGeom prst="rect">
            <a:avLst/>
          </a:prstGeom>
        </p:spPr>
        <p:txBody>
          <a:bodyPr lIns="0" rIns="0" tIns="8892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8016480" y="1604880"/>
            <a:ext cx="3526920" cy="1887840"/>
          </a:xfrm>
          <a:prstGeom prst="rect">
            <a:avLst/>
          </a:prstGeom>
        </p:spPr>
        <p:txBody>
          <a:bodyPr lIns="0" rIns="0" tIns="8892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609120" y="3672360"/>
            <a:ext cx="3526920" cy="1887840"/>
          </a:xfrm>
          <a:prstGeom prst="rect">
            <a:avLst/>
          </a:prstGeom>
        </p:spPr>
        <p:txBody>
          <a:bodyPr lIns="0" rIns="0" tIns="8892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4312800" y="3672360"/>
            <a:ext cx="3526920" cy="1887840"/>
          </a:xfrm>
          <a:prstGeom prst="rect">
            <a:avLst/>
          </a:prstGeom>
        </p:spPr>
        <p:txBody>
          <a:bodyPr lIns="0" rIns="0" tIns="8892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8016480" y="3672360"/>
            <a:ext cx="3526920" cy="1887840"/>
          </a:xfrm>
          <a:prstGeom prst="rect">
            <a:avLst/>
          </a:prstGeom>
        </p:spPr>
        <p:txBody>
          <a:bodyPr lIns="0" rIns="0" tIns="8892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837720" y="364680"/>
            <a:ext cx="10496520" cy="130644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609120" y="1604880"/>
            <a:ext cx="10953720" cy="395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42720" indent="-342720"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837720" y="364680"/>
            <a:ext cx="10496520" cy="130644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120" y="1604880"/>
            <a:ext cx="10953720" cy="3957840"/>
          </a:xfrm>
          <a:prstGeom prst="rect">
            <a:avLst/>
          </a:prstGeom>
        </p:spPr>
        <p:txBody>
          <a:bodyPr lIns="0" rIns="0" tIns="8892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7720" y="364680"/>
            <a:ext cx="10496520" cy="130644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120" y="1604880"/>
            <a:ext cx="5345280" cy="3957840"/>
          </a:xfrm>
          <a:prstGeom prst="rect">
            <a:avLst/>
          </a:prstGeom>
        </p:spPr>
        <p:txBody>
          <a:bodyPr lIns="0" rIns="0" tIns="8892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1880" y="1604880"/>
            <a:ext cx="5345280" cy="3957840"/>
          </a:xfrm>
          <a:prstGeom prst="rect">
            <a:avLst/>
          </a:prstGeom>
        </p:spPr>
        <p:txBody>
          <a:bodyPr lIns="0" rIns="0" tIns="8892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837720" y="364680"/>
            <a:ext cx="10496520" cy="130644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120" y="1604880"/>
            <a:ext cx="5345280" cy="3957840"/>
          </a:xfrm>
          <a:prstGeom prst="rect">
            <a:avLst/>
          </a:prstGeom>
        </p:spPr>
        <p:txBody>
          <a:bodyPr lIns="0" rIns="0" tIns="8892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221880" y="1604880"/>
            <a:ext cx="5345280" cy="3957840"/>
          </a:xfrm>
          <a:prstGeom prst="rect">
            <a:avLst/>
          </a:prstGeom>
        </p:spPr>
        <p:txBody>
          <a:bodyPr lIns="0" rIns="0" tIns="8892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37720" y="364680"/>
            <a:ext cx="10496520" cy="130644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837720" y="364680"/>
            <a:ext cx="10496520" cy="605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42720" indent="-342720"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837720" y="364680"/>
            <a:ext cx="10496520" cy="130644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120" y="1604880"/>
            <a:ext cx="5345280" cy="1887840"/>
          </a:xfrm>
          <a:prstGeom prst="rect">
            <a:avLst/>
          </a:prstGeom>
        </p:spPr>
        <p:txBody>
          <a:bodyPr lIns="0" rIns="0" tIns="8892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21880" y="1604880"/>
            <a:ext cx="5345280" cy="3957840"/>
          </a:xfrm>
          <a:prstGeom prst="rect">
            <a:avLst/>
          </a:prstGeom>
        </p:spPr>
        <p:txBody>
          <a:bodyPr lIns="0" rIns="0" tIns="8892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09120" y="3672360"/>
            <a:ext cx="5345280" cy="1887840"/>
          </a:xfrm>
          <a:prstGeom prst="rect">
            <a:avLst/>
          </a:prstGeom>
        </p:spPr>
        <p:txBody>
          <a:bodyPr lIns="0" rIns="0" tIns="8892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837720" y="364680"/>
            <a:ext cx="10496520" cy="130644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120" y="1604880"/>
            <a:ext cx="5345280" cy="3957840"/>
          </a:xfrm>
          <a:prstGeom prst="rect">
            <a:avLst/>
          </a:prstGeom>
        </p:spPr>
        <p:txBody>
          <a:bodyPr lIns="0" rIns="0" tIns="8892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221880" y="1604880"/>
            <a:ext cx="5345280" cy="1887840"/>
          </a:xfrm>
          <a:prstGeom prst="rect">
            <a:avLst/>
          </a:prstGeom>
        </p:spPr>
        <p:txBody>
          <a:bodyPr lIns="0" rIns="0" tIns="8892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6221880" y="3672360"/>
            <a:ext cx="5345280" cy="1887840"/>
          </a:xfrm>
          <a:prstGeom prst="rect">
            <a:avLst/>
          </a:prstGeom>
        </p:spPr>
        <p:txBody>
          <a:bodyPr lIns="0" rIns="0" tIns="8892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837720" y="364680"/>
            <a:ext cx="10496520" cy="130644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120" y="1604880"/>
            <a:ext cx="5345280" cy="1887840"/>
          </a:xfrm>
          <a:prstGeom prst="rect">
            <a:avLst/>
          </a:prstGeom>
        </p:spPr>
        <p:txBody>
          <a:bodyPr lIns="0" rIns="0" tIns="8892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221880" y="1604880"/>
            <a:ext cx="5345280" cy="1887840"/>
          </a:xfrm>
          <a:prstGeom prst="rect">
            <a:avLst/>
          </a:prstGeom>
        </p:spPr>
        <p:txBody>
          <a:bodyPr lIns="0" rIns="0" tIns="8892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609120" y="3672360"/>
            <a:ext cx="10953720" cy="1887840"/>
          </a:xfrm>
          <a:prstGeom prst="rect">
            <a:avLst/>
          </a:prstGeom>
        </p:spPr>
        <p:txBody>
          <a:bodyPr lIns="0" rIns="0" tIns="8892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837720" y="364680"/>
            <a:ext cx="10496520" cy="130644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120" y="1604880"/>
            <a:ext cx="10953720" cy="1887840"/>
          </a:xfrm>
          <a:prstGeom prst="rect">
            <a:avLst/>
          </a:prstGeom>
        </p:spPr>
        <p:txBody>
          <a:bodyPr lIns="0" rIns="0" tIns="8892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09120" y="3672360"/>
            <a:ext cx="10953720" cy="1887840"/>
          </a:xfrm>
          <a:prstGeom prst="rect">
            <a:avLst/>
          </a:prstGeom>
        </p:spPr>
        <p:txBody>
          <a:bodyPr lIns="0" rIns="0" tIns="8892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837720" y="364680"/>
            <a:ext cx="10496520" cy="130644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09120" y="1604880"/>
            <a:ext cx="5345280" cy="1887840"/>
          </a:xfrm>
          <a:prstGeom prst="rect">
            <a:avLst/>
          </a:prstGeom>
        </p:spPr>
        <p:txBody>
          <a:bodyPr lIns="0" rIns="0" tIns="8892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6221880" y="1604880"/>
            <a:ext cx="5345280" cy="1887840"/>
          </a:xfrm>
          <a:prstGeom prst="rect">
            <a:avLst/>
          </a:prstGeom>
        </p:spPr>
        <p:txBody>
          <a:bodyPr lIns="0" rIns="0" tIns="8892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609120" y="3672360"/>
            <a:ext cx="5345280" cy="1887840"/>
          </a:xfrm>
          <a:prstGeom prst="rect">
            <a:avLst/>
          </a:prstGeom>
        </p:spPr>
        <p:txBody>
          <a:bodyPr lIns="0" rIns="0" tIns="8892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6221880" y="3672360"/>
            <a:ext cx="5345280" cy="1887840"/>
          </a:xfrm>
          <a:prstGeom prst="rect">
            <a:avLst/>
          </a:prstGeom>
        </p:spPr>
        <p:txBody>
          <a:bodyPr lIns="0" rIns="0" tIns="8892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837720" y="364680"/>
            <a:ext cx="10496520" cy="130644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09120" y="1604880"/>
            <a:ext cx="3526920" cy="1887840"/>
          </a:xfrm>
          <a:prstGeom prst="rect">
            <a:avLst/>
          </a:prstGeom>
        </p:spPr>
        <p:txBody>
          <a:bodyPr lIns="0" rIns="0" tIns="8892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312800" y="1604880"/>
            <a:ext cx="3526920" cy="1887840"/>
          </a:xfrm>
          <a:prstGeom prst="rect">
            <a:avLst/>
          </a:prstGeom>
        </p:spPr>
        <p:txBody>
          <a:bodyPr lIns="0" rIns="0" tIns="8892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8016480" y="1604880"/>
            <a:ext cx="3526920" cy="1887840"/>
          </a:xfrm>
          <a:prstGeom prst="rect">
            <a:avLst/>
          </a:prstGeom>
        </p:spPr>
        <p:txBody>
          <a:bodyPr lIns="0" rIns="0" tIns="8892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609120" y="3672360"/>
            <a:ext cx="3526920" cy="1887840"/>
          </a:xfrm>
          <a:prstGeom prst="rect">
            <a:avLst/>
          </a:prstGeom>
        </p:spPr>
        <p:txBody>
          <a:bodyPr lIns="0" rIns="0" tIns="8892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 type="body"/>
          </p:nvPr>
        </p:nvSpPr>
        <p:spPr>
          <a:xfrm>
            <a:off x="4312800" y="3672360"/>
            <a:ext cx="3526920" cy="1887840"/>
          </a:xfrm>
          <a:prstGeom prst="rect">
            <a:avLst/>
          </a:prstGeom>
        </p:spPr>
        <p:txBody>
          <a:bodyPr lIns="0" rIns="0" tIns="8892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 type="body"/>
          </p:nvPr>
        </p:nvSpPr>
        <p:spPr>
          <a:xfrm>
            <a:off x="8016480" y="3672360"/>
            <a:ext cx="3526920" cy="1887840"/>
          </a:xfrm>
          <a:prstGeom prst="rect">
            <a:avLst/>
          </a:prstGeom>
        </p:spPr>
        <p:txBody>
          <a:bodyPr lIns="0" rIns="0" tIns="8892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7720" y="364680"/>
            <a:ext cx="10496520" cy="130644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7720" y="364680"/>
            <a:ext cx="10496520" cy="605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42720" indent="-342720"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7720" y="364680"/>
            <a:ext cx="10496520" cy="130644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120" y="1604880"/>
            <a:ext cx="5345280" cy="1887840"/>
          </a:xfrm>
          <a:prstGeom prst="rect">
            <a:avLst/>
          </a:prstGeom>
        </p:spPr>
        <p:txBody>
          <a:bodyPr lIns="0" rIns="0" tIns="8892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1880" y="1604880"/>
            <a:ext cx="5345280" cy="3957840"/>
          </a:xfrm>
          <a:prstGeom prst="rect">
            <a:avLst/>
          </a:prstGeom>
        </p:spPr>
        <p:txBody>
          <a:bodyPr lIns="0" rIns="0" tIns="8892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120" y="3672360"/>
            <a:ext cx="5345280" cy="1887840"/>
          </a:xfrm>
          <a:prstGeom prst="rect">
            <a:avLst/>
          </a:prstGeom>
        </p:spPr>
        <p:txBody>
          <a:bodyPr lIns="0" rIns="0" tIns="8892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7720" y="364680"/>
            <a:ext cx="10496520" cy="130644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120" y="1604880"/>
            <a:ext cx="5345280" cy="3957840"/>
          </a:xfrm>
          <a:prstGeom prst="rect">
            <a:avLst/>
          </a:prstGeom>
        </p:spPr>
        <p:txBody>
          <a:bodyPr lIns="0" rIns="0" tIns="8892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1880" y="1604880"/>
            <a:ext cx="5345280" cy="1887840"/>
          </a:xfrm>
          <a:prstGeom prst="rect">
            <a:avLst/>
          </a:prstGeom>
        </p:spPr>
        <p:txBody>
          <a:bodyPr lIns="0" rIns="0" tIns="8892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1880" y="3672360"/>
            <a:ext cx="5345280" cy="1887840"/>
          </a:xfrm>
          <a:prstGeom prst="rect">
            <a:avLst/>
          </a:prstGeom>
        </p:spPr>
        <p:txBody>
          <a:bodyPr lIns="0" rIns="0" tIns="8892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7720" y="364680"/>
            <a:ext cx="10496520" cy="130644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120" y="1604880"/>
            <a:ext cx="5345280" cy="1887840"/>
          </a:xfrm>
          <a:prstGeom prst="rect">
            <a:avLst/>
          </a:prstGeom>
        </p:spPr>
        <p:txBody>
          <a:bodyPr lIns="0" rIns="0" tIns="8892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1880" y="1604880"/>
            <a:ext cx="5345280" cy="1887840"/>
          </a:xfrm>
          <a:prstGeom prst="rect">
            <a:avLst/>
          </a:prstGeom>
        </p:spPr>
        <p:txBody>
          <a:bodyPr lIns="0" rIns="0" tIns="8892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120" y="3672360"/>
            <a:ext cx="10953720" cy="1887840"/>
          </a:xfrm>
          <a:prstGeom prst="rect">
            <a:avLst/>
          </a:prstGeom>
        </p:spPr>
        <p:txBody>
          <a:bodyPr lIns="0" rIns="0" tIns="8892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224000" y="6391440"/>
            <a:ext cx="8985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alibri"/>
              </a:rPr>
              <a:t>May 2021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4822560" y="6381720"/>
            <a:ext cx="13723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alibri"/>
              </a:rPr>
              <a:t>GRASP overview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1523520" y="1122120"/>
            <a:ext cx="9124920" cy="2368440"/>
          </a:xfrm>
          <a:prstGeom prst="rect">
            <a:avLst/>
          </a:prstGeom>
        </p:spPr>
        <p:txBody>
          <a:bodyPr anchor="b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120" y="6356160"/>
            <a:ext cx="2724120" cy="34596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8BAE73C-5F2B-4FE7-80C2-9C05E999B3F9}" type="slidenum">
              <a:rPr b="0" lang="en-GB" sz="1200" spc="-1" strike="noStrike">
                <a:solidFill>
                  <a:srgbClr val="b2b2b2"/>
                </a:solidFill>
                <a:latin typeface="Calibri"/>
                <a:ea typeface="Segoe U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120" y="1393560"/>
            <a:ext cx="10953720" cy="4908600"/>
          </a:xfrm>
          <a:prstGeom prst="rect">
            <a:avLst/>
          </a:prstGeom>
        </p:spPr>
        <p:txBody>
          <a:bodyPr lIns="0" rIns="0" tIns="88920" bIns="0">
            <a:normAutofit/>
          </a:bodyPr>
          <a:p>
            <a:pPr marL="342720" indent="-342720">
              <a:spcBef>
                <a:spcPts val="1423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342720" indent="-342720">
              <a:spcBef>
                <a:spcPts val="1423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342720" indent="-342720">
              <a:spcBef>
                <a:spcPts val="1423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3" marL="342720" indent="-342720">
              <a:spcBef>
                <a:spcPts val="1423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4" marL="342720" indent="-342720">
              <a:spcBef>
                <a:spcPts val="1423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5" marL="342720" indent="-342720">
              <a:spcBef>
                <a:spcPts val="1423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6" marL="342720" indent="-342720">
              <a:spcBef>
                <a:spcPts val="1423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536840" y="6391440"/>
            <a:ext cx="27144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2"/>
          <p:cNvSpPr/>
          <p:nvPr/>
        </p:nvSpPr>
        <p:spPr>
          <a:xfrm>
            <a:off x="4237200" y="6381720"/>
            <a:ext cx="254952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3"/>
          <p:cNvSpPr>
            <a:spLocks noGrp="1"/>
          </p:cNvSpPr>
          <p:nvPr>
            <p:ph type="title"/>
          </p:nvPr>
        </p:nvSpPr>
        <p:spPr>
          <a:xfrm>
            <a:off x="837720" y="364680"/>
            <a:ext cx="10496520" cy="1306440"/>
          </a:xfrm>
          <a:prstGeom prst="rect">
            <a:avLst/>
          </a:prstGeom>
        </p:spPr>
        <p:txBody>
          <a:bodyPr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CustomShape 4"/>
          <p:cNvSpPr/>
          <p:nvPr/>
        </p:nvSpPr>
        <p:spPr>
          <a:xfrm>
            <a:off x="838080" y="6356520"/>
            <a:ext cx="274320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5"/>
          <p:cNvSpPr/>
          <p:nvPr/>
        </p:nvSpPr>
        <p:spPr>
          <a:xfrm>
            <a:off x="4038480" y="6356520"/>
            <a:ext cx="411480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609120" y="1604880"/>
            <a:ext cx="10953720" cy="3957840"/>
          </a:xfrm>
          <a:prstGeom prst="rect">
            <a:avLst/>
          </a:prstGeom>
        </p:spPr>
        <p:txBody>
          <a:bodyPr lIns="0" rIns="0" tIns="88920" bIns="0">
            <a:normAutofit/>
          </a:bodyPr>
          <a:p>
            <a:pPr marL="342720" indent="-342720">
              <a:spcBef>
                <a:spcPts val="1423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342720" indent="-342720">
              <a:spcBef>
                <a:spcPts val="1423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342720" indent="-342720">
              <a:spcBef>
                <a:spcPts val="1423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3" marL="342720" indent="-342720">
              <a:spcBef>
                <a:spcPts val="1423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4" marL="342720" indent="-342720">
              <a:spcBef>
                <a:spcPts val="1423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5" marL="342720" indent="-342720">
              <a:spcBef>
                <a:spcPts val="1423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6" marL="342720" indent="-342720">
              <a:spcBef>
                <a:spcPts val="1423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835200" y="6391440"/>
            <a:ext cx="16743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alibri"/>
              </a:rPr>
              <a:t>IETF 97, 15 July 2016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4212720" y="6381720"/>
            <a:ext cx="25963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alibri"/>
              </a:rPr>
              <a:t>draft-ietf-anima-reference-model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title"/>
          </p:nvPr>
        </p:nvSpPr>
        <p:spPr>
          <a:xfrm>
            <a:off x="837720" y="364680"/>
            <a:ext cx="10496520" cy="1306440"/>
          </a:xfrm>
          <a:prstGeom prst="rect">
            <a:avLst/>
          </a:prstGeom>
        </p:spPr>
        <p:txBody>
          <a:bodyPr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837720" y="1825560"/>
            <a:ext cx="10496520" cy="4332240"/>
          </a:xfrm>
          <a:prstGeom prst="rect">
            <a:avLst/>
          </a:prstGeom>
        </p:spPr>
        <p:txBody>
          <a:bodyPr>
            <a:normAutofit/>
          </a:bodyPr>
          <a:p>
            <a:pPr marL="342720" indent="-342720">
              <a:spcBef>
                <a:spcPts val="1423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342720" indent="-342720">
              <a:spcBef>
                <a:spcPts val="1423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342720" indent="-342720">
              <a:spcBef>
                <a:spcPts val="1423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3" marL="342720" indent="-342720">
              <a:spcBef>
                <a:spcPts val="1423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4" marL="342720" indent="-342720">
              <a:spcBef>
                <a:spcPts val="1423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5" marL="342720" indent="-342720">
              <a:spcBef>
                <a:spcPts val="1423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6" marL="342720" indent="-342720">
              <a:spcBef>
                <a:spcPts val="1423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CustomShape 5"/>
          <p:cNvSpPr/>
          <p:nvPr/>
        </p:nvSpPr>
        <p:spPr>
          <a:xfrm>
            <a:off x="838080" y="6356520"/>
            <a:ext cx="274320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6"/>
          <p:cNvSpPr/>
          <p:nvPr/>
        </p:nvSpPr>
        <p:spPr>
          <a:xfrm>
            <a:off x="4038480" y="6356520"/>
            <a:ext cx="411480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PlaceHolder 7"/>
          <p:cNvSpPr>
            <a:spLocks noGrp="1"/>
          </p:cNvSpPr>
          <p:nvPr>
            <p:ph type="sldNum"/>
          </p:nvPr>
        </p:nvSpPr>
        <p:spPr>
          <a:xfrm>
            <a:off x="8610120" y="6356160"/>
            <a:ext cx="2724120" cy="34596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805D2FC-6E56-458B-9D38-CF3522B7018D}" type="slidenum">
              <a:rPr b="0" lang="en-GB" sz="1200" spc="-1" strike="noStrike">
                <a:solidFill>
                  <a:srgbClr val="b2b2b2"/>
                </a:solidFill>
                <a:latin typeface="Calibri"/>
                <a:ea typeface="Segoe U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914400" y="609480"/>
            <a:ext cx="10363320" cy="114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2"/>
          <p:cNvSpPr/>
          <p:nvPr/>
        </p:nvSpPr>
        <p:spPr>
          <a:xfrm>
            <a:off x="914400" y="1981080"/>
            <a:ext cx="1036332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PlaceHolder 3"/>
          <p:cNvSpPr>
            <a:spLocks noGrp="1"/>
          </p:cNvSpPr>
          <p:nvPr>
            <p:ph type="dt"/>
          </p:nvPr>
        </p:nvSpPr>
        <p:spPr>
          <a:xfrm>
            <a:off x="914040" y="6248160"/>
            <a:ext cx="2521080" cy="438120"/>
          </a:xfrm>
          <a:prstGeom prst="rect">
            <a:avLst/>
          </a:prstGeom>
        </p:spPr>
        <p:txBody>
          <a:bodyPr lIns="90000" rIns="90000" tIns="46800" bIns="46800">
            <a:noAutofit/>
          </a:bodyPr>
          <a:p>
            <a:pPr marL="215640" indent="-198360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  <a:ea typeface="Segoe UI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ftr"/>
          </p:nvPr>
        </p:nvSpPr>
        <p:spPr>
          <a:xfrm>
            <a:off x="4165560" y="6248160"/>
            <a:ext cx="3841920" cy="438120"/>
          </a:xfrm>
          <a:prstGeom prst="rect">
            <a:avLst/>
          </a:prstGeom>
        </p:spPr>
        <p:txBody>
          <a:bodyPr lIns="90000" rIns="90000" tIns="46800" bIns="46800">
            <a:noAutofit/>
          </a:bodyPr>
          <a:p>
            <a:pPr marL="215640" indent="-198360"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  <a:ea typeface="Segoe UI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sldNum"/>
          </p:nvPr>
        </p:nvSpPr>
        <p:spPr>
          <a:xfrm>
            <a:off x="8737200" y="6248160"/>
            <a:ext cx="2521080" cy="438120"/>
          </a:xfrm>
          <a:prstGeom prst="rect">
            <a:avLst/>
          </a:prstGeom>
        </p:spPr>
        <p:txBody>
          <a:bodyPr lIns="90000" rIns="90000" tIns="46800" bIns="46800">
            <a:noAutofit/>
          </a:bodyPr>
          <a:p>
            <a:pPr marL="215640" indent="-198360" algn="r">
              <a:lnSpc>
                <a:spcPct val="100000"/>
              </a:lnSpc>
            </a:pPr>
            <a:fld id="{FB7D169C-BE48-44C6-975E-33837C920C6B}" type="slidenum">
              <a:rPr b="0" lang="en-GB" sz="1400" spc="-1" strike="noStrike">
                <a:solidFill>
                  <a:srgbClr val="000000"/>
                </a:solidFill>
                <a:latin typeface="Times New Roman"/>
                <a:ea typeface="Segoe UI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image" Target="../media/image2.wmf"/><Relationship Id="rId3" Type="http://schemas.openxmlformats.org/officeDocument/2006/relationships/image" Target="../media/image3.wmf"/><Relationship Id="rId4" Type="http://schemas.openxmlformats.org/officeDocument/2006/relationships/image" Target="../media/image4.wmf"/><Relationship Id="rId5" Type="http://schemas.openxmlformats.org/officeDocument/2006/relationships/image" Target="../media/image5.wmf"/><Relationship Id="rId6" Type="http://schemas.openxmlformats.org/officeDocument/2006/relationships/image" Target="../media/image6.jpeg"/><Relationship Id="rId7" Type="http://schemas.openxmlformats.org/officeDocument/2006/relationships/image" Target="../media/image7.jpeg"/><Relationship Id="rId8" Type="http://schemas.openxmlformats.org/officeDocument/2006/relationships/image" Target="../media/image8.jpeg"/><Relationship Id="rId9" Type="http://schemas.openxmlformats.org/officeDocument/2006/relationships/image" Target="../media/image9.jpeg"/><Relationship Id="rId10" Type="http://schemas.openxmlformats.org/officeDocument/2006/relationships/image" Target="../media/image10.jpeg"/><Relationship Id="rId11" Type="http://schemas.openxmlformats.org/officeDocument/2006/relationships/image" Target="../media/image11.jpeg"/><Relationship Id="rId12" Type="http://schemas.openxmlformats.org/officeDocument/2006/relationships/image" Target="../media/image12.jpeg"/><Relationship Id="rId13" Type="http://schemas.openxmlformats.org/officeDocument/2006/relationships/image" Target="../media/image13.jpeg"/><Relationship Id="rId14" Type="http://schemas.openxmlformats.org/officeDocument/2006/relationships/image" Target="../media/image14.jpeg"/><Relationship Id="rId15" Type="http://schemas.openxmlformats.org/officeDocument/2006/relationships/image" Target="../media/image15.jpeg"/><Relationship Id="rId16" Type="http://schemas.openxmlformats.org/officeDocument/2006/relationships/slideLayout" Target="../slideLayouts/slideLayout1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1930320" y="1317600"/>
            <a:ext cx="7272360" cy="4824360"/>
          </a:xfrm>
          <a:prstGeom prst="rect">
            <a:avLst/>
          </a:prstGeom>
          <a:noFill/>
          <a:ln w="9360">
            <a:solidFill>
              <a:srgbClr val="0070c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2"/>
          <p:cNvSpPr/>
          <p:nvPr/>
        </p:nvSpPr>
        <p:spPr>
          <a:xfrm>
            <a:off x="2624040" y="6127920"/>
            <a:ext cx="4961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Fig. 1 Network with autonomic functions (RFC8993)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2092320" y="1533600"/>
            <a:ext cx="998640" cy="4176720"/>
          </a:xfrm>
          <a:prstGeom prst="rect">
            <a:avLst/>
          </a:prstGeom>
          <a:solidFill>
            <a:srgbClr val="dddddd"/>
          </a:solidFill>
          <a:ln w="28440">
            <a:solidFill>
              <a:srgbClr val="000000"/>
            </a:solidFill>
            <a:round/>
          </a:ln>
          <a:effectLst>
            <a:outerShdw dist="37674" dir="27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alibri"/>
              </a:rPr>
              <a:t>Node 1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CustomShape 4"/>
          <p:cNvSpPr/>
          <p:nvPr/>
        </p:nvSpPr>
        <p:spPr>
          <a:xfrm>
            <a:off x="3583080" y="1533600"/>
            <a:ext cx="998280" cy="4176720"/>
          </a:xfrm>
          <a:prstGeom prst="rect">
            <a:avLst/>
          </a:prstGeom>
          <a:solidFill>
            <a:srgbClr val="dddddd"/>
          </a:solidFill>
          <a:ln w="28440">
            <a:solidFill>
              <a:srgbClr val="000000"/>
            </a:solidFill>
            <a:round/>
          </a:ln>
          <a:effectLst>
            <a:outerShdw dist="37674" dir="27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alibri"/>
              </a:rPr>
              <a:t>Node 2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CustomShape 5"/>
          <p:cNvSpPr/>
          <p:nvPr/>
        </p:nvSpPr>
        <p:spPr>
          <a:xfrm>
            <a:off x="5072040" y="1533600"/>
            <a:ext cx="998640" cy="4176720"/>
          </a:xfrm>
          <a:prstGeom prst="rect">
            <a:avLst/>
          </a:prstGeom>
          <a:solidFill>
            <a:srgbClr val="dddddd"/>
          </a:solidFill>
          <a:ln w="28440">
            <a:solidFill>
              <a:srgbClr val="000000"/>
            </a:solidFill>
            <a:round/>
          </a:ln>
          <a:effectLst>
            <a:outerShdw dist="37674" dir="27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alibri"/>
              </a:rPr>
              <a:t>Node 3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CustomShape 6"/>
          <p:cNvSpPr/>
          <p:nvPr/>
        </p:nvSpPr>
        <p:spPr>
          <a:xfrm>
            <a:off x="6561000" y="1533600"/>
            <a:ext cx="998640" cy="4176720"/>
          </a:xfrm>
          <a:prstGeom prst="rect">
            <a:avLst/>
          </a:prstGeom>
          <a:solidFill>
            <a:srgbClr val="dddddd"/>
          </a:solidFill>
          <a:ln w="28440">
            <a:solidFill>
              <a:srgbClr val="000000"/>
            </a:solidFill>
            <a:round/>
          </a:ln>
          <a:effectLst>
            <a:outerShdw dist="37674" dir="27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alibri"/>
              </a:rPr>
              <a:t>Node 4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CustomShape 7"/>
          <p:cNvSpPr/>
          <p:nvPr/>
        </p:nvSpPr>
        <p:spPr>
          <a:xfrm>
            <a:off x="8051760" y="1533600"/>
            <a:ext cx="998640" cy="4176720"/>
          </a:xfrm>
          <a:prstGeom prst="rect">
            <a:avLst/>
          </a:prstGeom>
          <a:solidFill>
            <a:srgbClr val="dddddd"/>
          </a:solidFill>
          <a:ln w="28440">
            <a:solidFill>
              <a:srgbClr val="000000"/>
            </a:solidFill>
            <a:round/>
          </a:ln>
          <a:effectLst>
            <a:outerShdw dist="37674" dir="27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alibri"/>
              </a:rPr>
              <a:t>Node 5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CustomShape 8"/>
          <p:cNvSpPr/>
          <p:nvPr/>
        </p:nvSpPr>
        <p:spPr>
          <a:xfrm>
            <a:off x="2003400" y="3476520"/>
            <a:ext cx="7128000" cy="596880"/>
          </a:xfrm>
          <a:prstGeom prst="rect">
            <a:avLst/>
          </a:prstGeom>
          <a:solidFill>
            <a:srgbClr val="999999"/>
          </a:solidFill>
          <a:ln w="9360">
            <a:solidFill>
              <a:srgbClr val="0070c0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Autonomic Networking Infrastructure: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GRASP, Bootstrap, ACP, Naming, Addressing, Discovery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CustomShape 9"/>
          <p:cNvSpPr/>
          <p:nvPr/>
        </p:nvSpPr>
        <p:spPr>
          <a:xfrm>
            <a:off x="2003400" y="2397240"/>
            <a:ext cx="7128000" cy="596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70c0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Autonomic Function 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CustomShape 10"/>
          <p:cNvSpPr/>
          <p:nvPr/>
        </p:nvSpPr>
        <p:spPr>
          <a:xfrm>
            <a:off x="2019240" y="2684520"/>
            <a:ext cx="5083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Calibri"/>
              </a:rPr>
              <a:t>ASA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CustomShape 11"/>
          <p:cNvSpPr/>
          <p:nvPr/>
        </p:nvSpPr>
        <p:spPr>
          <a:xfrm>
            <a:off x="3490920" y="2684520"/>
            <a:ext cx="5083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Calibri"/>
              </a:rPr>
              <a:t>ASA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CustomShape 12"/>
          <p:cNvSpPr/>
          <p:nvPr/>
        </p:nvSpPr>
        <p:spPr>
          <a:xfrm>
            <a:off x="5002200" y="2684520"/>
            <a:ext cx="5083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Calibri"/>
              </a:rPr>
              <a:t>ASA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CustomShape 13"/>
          <p:cNvSpPr/>
          <p:nvPr/>
        </p:nvSpPr>
        <p:spPr>
          <a:xfrm>
            <a:off x="6516720" y="2684520"/>
            <a:ext cx="5083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Calibri"/>
              </a:rPr>
              <a:t>ASA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CustomShape 14"/>
          <p:cNvSpPr/>
          <p:nvPr/>
        </p:nvSpPr>
        <p:spPr>
          <a:xfrm>
            <a:off x="7954920" y="2684520"/>
            <a:ext cx="5083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Calibri"/>
              </a:rPr>
              <a:t>ASA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CustomShape 15"/>
          <p:cNvSpPr/>
          <p:nvPr/>
        </p:nvSpPr>
        <p:spPr>
          <a:xfrm>
            <a:off x="2003400" y="1676520"/>
            <a:ext cx="2735280" cy="596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70c0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Autonomic Function B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CustomShape 16"/>
          <p:cNvSpPr/>
          <p:nvPr/>
        </p:nvSpPr>
        <p:spPr>
          <a:xfrm>
            <a:off x="2475000" y="1965240"/>
            <a:ext cx="5083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Calibri"/>
              </a:rPr>
              <a:t>ASA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CustomShape 17"/>
          <p:cNvSpPr/>
          <p:nvPr/>
        </p:nvSpPr>
        <p:spPr>
          <a:xfrm>
            <a:off x="3963960" y="1965240"/>
            <a:ext cx="5083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Calibri"/>
              </a:rPr>
              <a:t>ASA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84" name="Line 18"/>
          <p:cNvCxnSpPr/>
          <p:nvPr/>
        </p:nvCxnSpPr>
        <p:spPr>
          <a:xfrm flipH="1">
            <a:off x="2273040" y="2992320"/>
            <a:ext cx="2160" cy="627840"/>
          </a:xfrm>
          <a:prstGeom prst="straightConnector1">
            <a:avLst/>
          </a:prstGeom>
          <a:ln w="38160">
            <a:solidFill>
              <a:srgbClr val="000000"/>
            </a:solidFill>
            <a:round/>
            <a:tailEnd len="med" type="arrow" w="med"/>
          </a:ln>
        </p:spPr>
      </p:cxnSp>
      <p:cxnSp>
        <p:nvCxnSpPr>
          <p:cNvPr id="185" name="Line 19"/>
          <p:cNvCxnSpPr/>
          <p:nvPr/>
        </p:nvCxnSpPr>
        <p:spPr>
          <a:xfrm flipH="1">
            <a:off x="3727080" y="2973240"/>
            <a:ext cx="2160" cy="627840"/>
          </a:xfrm>
          <a:prstGeom prst="straightConnector1">
            <a:avLst/>
          </a:prstGeom>
          <a:ln w="38160">
            <a:solidFill>
              <a:srgbClr val="000000"/>
            </a:solidFill>
            <a:round/>
            <a:tailEnd len="med" type="arrow" w="med"/>
          </a:ln>
        </p:spPr>
      </p:cxnSp>
      <p:cxnSp>
        <p:nvCxnSpPr>
          <p:cNvPr id="186" name="Line 20"/>
          <p:cNvCxnSpPr/>
          <p:nvPr/>
        </p:nvCxnSpPr>
        <p:spPr>
          <a:xfrm flipH="1">
            <a:off x="5225760" y="2973240"/>
            <a:ext cx="2160" cy="627840"/>
          </a:xfrm>
          <a:prstGeom prst="straightConnector1">
            <a:avLst/>
          </a:prstGeom>
          <a:ln w="38160">
            <a:solidFill>
              <a:srgbClr val="000000"/>
            </a:solidFill>
            <a:round/>
            <a:tailEnd len="med" type="arrow" w="med"/>
          </a:ln>
        </p:spPr>
      </p:cxnSp>
      <p:cxnSp>
        <p:nvCxnSpPr>
          <p:cNvPr id="187" name="Line 21"/>
          <p:cNvCxnSpPr/>
          <p:nvPr/>
        </p:nvCxnSpPr>
        <p:spPr>
          <a:xfrm flipH="1">
            <a:off x="6744960" y="2973240"/>
            <a:ext cx="2160" cy="627840"/>
          </a:xfrm>
          <a:prstGeom prst="straightConnector1">
            <a:avLst/>
          </a:prstGeom>
          <a:ln w="38160">
            <a:solidFill>
              <a:srgbClr val="000000"/>
            </a:solidFill>
            <a:round/>
            <a:tailEnd len="med" type="arrow" w="med"/>
          </a:ln>
        </p:spPr>
      </p:cxnSp>
      <p:cxnSp>
        <p:nvCxnSpPr>
          <p:cNvPr id="188" name="Line 22"/>
          <p:cNvCxnSpPr/>
          <p:nvPr/>
        </p:nvCxnSpPr>
        <p:spPr>
          <a:xfrm flipH="1">
            <a:off x="8248320" y="2973240"/>
            <a:ext cx="2160" cy="627840"/>
          </a:xfrm>
          <a:prstGeom prst="straightConnector1">
            <a:avLst/>
          </a:prstGeom>
          <a:ln w="38160">
            <a:solidFill>
              <a:srgbClr val="000000"/>
            </a:solidFill>
            <a:round/>
            <a:tailEnd len="med" type="arrow" w="med"/>
          </a:ln>
        </p:spPr>
      </p:cxnSp>
      <p:sp>
        <p:nvSpPr>
          <p:cNvPr id="189" name="CustomShape 23"/>
          <p:cNvSpPr/>
          <p:nvPr/>
        </p:nvSpPr>
        <p:spPr>
          <a:xfrm>
            <a:off x="430200" y="3405240"/>
            <a:ext cx="143028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Calibri"/>
              </a:rPr>
              <a:t>Infrastructure</a:t>
            </a:r>
            <a:br/>
            <a:r>
              <a:rPr b="0" lang="en-GB" sz="1600" spc="-1" strike="noStrike">
                <a:solidFill>
                  <a:srgbClr val="000000"/>
                </a:solidFill>
                <a:latin typeface="Calibri"/>
              </a:rPr>
              <a:t>in every node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CustomShape 24"/>
          <p:cNvSpPr/>
          <p:nvPr/>
        </p:nvSpPr>
        <p:spPr>
          <a:xfrm>
            <a:off x="457200" y="2286000"/>
            <a:ext cx="1320840" cy="82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Calibri"/>
              </a:rPr>
              <a:t>ASAs deployed as needed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1" name="" descr=""/>
          <p:cNvPicPr/>
          <p:nvPr/>
        </p:nvPicPr>
        <p:blipFill>
          <a:blip r:embed="rId1"/>
          <a:stretch/>
        </p:blipFill>
        <p:spPr>
          <a:xfrm>
            <a:off x="2108160" y="5349960"/>
            <a:ext cx="988920" cy="647640"/>
          </a:xfrm>
          <a:prstGeom prst="rect">
            <a:avLst/>
          </a:prstGeom>
          <a:ln>
            <a:noFill/>
          </a:ln>
          <a:effectLst>
            <a:outerShdw dist="37674" dir="2700000">
              <a:srgbClr val="000000">
                <a:alpha val="40000"/>
              </a:srgbClr>
            </a:outerShdw>
          </a:effectLst>
        </p:spPr>
      </p:pic>
      <p:pic>
        <p:nvPicPr>
          <p:cNvPr id="192" name="" descr=""/>
          <p:cNvPicPr/>
          <p:nvPr/>
        </p:nvPicPr>
        <p:blipFill>
          <a:blip r:embed="rId2"/>
          <a:stretch/>
        </p:blipFill>
        <p:spPr>
          <a:xfrm>
            <a:off x="3605040" y="5349960"/>
            <a:ext cx="989280" cy="647640"/>
          </a:xfrm>
          <a:prstGeom prst="rect">
            <a:avLst/>
          </a:prstGeom>
          <a:ln>
            <a:noFill/>
          </a:ln>
          <a:effectLst>
            <a:outerShdw dist="37674" dir="2700000">
              <a:srgbClr val="000000">
                <a:alpha val="40000"/>
              </a:srgbClr>
            </a:outerShdw>
          </a:effectLst>
        </p:spPr>
      </p:pic>
      <p:pic>
        <p:nvPicPr>
          <p:cNvPr id="193" name="" descr=""/>
          <p:cNvPicPr/>
          <p:nvPr/>
        </p:nvPicPr>
        <p:blipFill>
          <a:blip r:embed="rId3"/>
          <a:stretch/>
        </p:blipFill>
        <p:spPr>
          <a:xfrm>
            <a:off x="5099040" y="5349960"/>
            <a:ext cx="988920" cy="647640"/>
          </a:xfrm>
          <a:prstGeom prst="rect">
            <a:avLst/>
          </a:prstGeom>
          <a:ln>
            <a:noFill/>
          </a:ln>
          <a:effectLst>
            <a:outerShdw dist="37674" dir="2700000">
              <a:srgbClr val="000000">
                <a:alpha val="40000"/>
              </a:srgbClr>
            </a:outerShdw>
          </a:effectLst>
        </p:spPr>
      </p:pic>
      <p:pic>
        <p:nvPicPr>
          <p:cNvPr id="194" name="" descr=""/>
          <p:cNvPicPr/>
          <p:nvPr/>
        </p:nvPicPr>
        <p:blipFill>
          <a:blip r:embed="rId4"/>
          <a:stretch/>
        </p:blipFill>
        <p:spPr>
          <a:xfrm>
            <a:off x="6583320" y="5349960"/>
            <a:ext cx="988920" cy="647640"/>
          </a:xfrm>
          <a:prstGeom prst="rect">
            <a:avLst/>
          </a:prstGeom>
          <a:ln>
            <a:noFill/>
          </a:ln>
          <a:effectLst>
            <a:outerShdw dist="37674" dir="2700000">
              <a:srgbClr val="000000">
                <a:alpha val="40000"/>
              </a:srgbClr>
            </a:outerShdw>
          </a:effectLst>
        </p:spPr>
      </p:pic>
      <p:pic>
        <p:nvPicPr>
          <p:cNvPr id="195" name="" descr=""/>
          <p:cNvPicPr/>
          <p:nvPr/>
        </p:nvPicPr>
        <p:blipFill>
          <a:blip r:embed="rId5"/>
          <a:stretch/>
        </p:blipFill>
        <p:spPr>
          <a:xfrm>
            <a:off x="8070840" y="5349960"/>
            <a:ext cx="988920" cy="647640"/>
          </a:xfrm>
          <a:prstGeom prst="rect">
            <a:avLst/>
          </a:prstGeom>
          <a:ln>
            <a:noFill/>
          </a:ln>
          <a:effectLst>
            <a:outerShdw dist="37674" dir="2700000">
              <a:srgbClr val="000000">
                <a:alpha val="40000"/>
              </a:srgbClr>
            </a:outerShdw>
          </a:effectLst>
        </p:spPr>
      </p:pic>
      <p:sp>
        <p:nvSpPr>
          <p:cNvPr id="196" name="CustomShape 25"/>
          <p:cNvSpPr/>
          <p:nvPr/>
        </p:nvSpPr>
        <p:spPr>
          <a:xfrm>
            <a:off x="7937640" y="1676520"/>
            <a:ext cx="1193760" cy="596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70c0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Registrar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CustomShape 26"/>
          <p:cNvSpPr/>
          <p:nvPr/>
        </p:nvSpPr>
        <p:spPr>
          <a:xfrm>
            <a:off x="8388360" y="1965240"/>
            <a:ext cx="5083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Calibri"/>
              </a:rPr>
              <a:t>ASA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98" name="Line 27"/>
          <p:cNvCxnSpPr/>
          <p:nvPr/>
        </p:nvCxnSpPr>
        <p:spPr>
          <a:xfrm flipH="1">
            <a:off x="2719080" y="2252520"/>
            <a:ext cx="2160" cy="1372320"/>
          </a:xfrm>
          <a:prstGeom prst="straightConnector1">
            <a:avLst/>
          </a:prstGeom>
          <a:ln w="38160">
            <a:solidFill>
              <a:srgbClr val="000000"/>
            </a:solidFill>
            <a:round/>
            <a:tailEnd len="med" type="arrow" w="med"/>
          </a:ln>
        </p:spPr>
      </p:cxnSp>
      <p:cxnSp>
        <p:nvCxnSpPr>
          <p:cNvPr id="199" name="Line 28"/>
          <p:cNvCxnSpPr/>
          <p:nvPr/>
        </p:nvCxnSpPr>
        <p:spPr>
          <a:xfrm flipH="1">
            <a:off x="4160520" y="2252520"/>
            <a:ext cx="2160" cy="1372320"/>
          </a:xfrm>
          <a:prstGeom prst="straightConnector1">
            <a:avLst/>
          </a:prstGeom>
          <a:ln w="38160">
            <a:solidFill>
              <a:srgbClr val="000000"/>
            </a:solidFill>
            <a:round/>
            <a:tailEnd len="med" type="arrow" w="med"/>
          </a:ln>
        </p:spPr>
      </p:cxnSp>
      <p:cxnSp>
        <p:nvCxnSpPr>
          <p:cNvPr id="200" name="Line 29"/>
          <p:cNvCxnSpPr/>
          <p:nvPr/>
        </p:nvCxnSpPr>
        <p:spPr>
          <a:xfrm flipH="1">
            <a:off x="8624520" y="2252520"/>
            <a:ext cx="2160" cy="1372320"/>
          </a:xfrm>
          <a:prstGeom prst="straightConnector1">
            <a:avLst/>
          </a:prstGeom>
          <a:ln w="38160">
            <a:solidFill>
              <a:srgbClr val="000000"/>
            </a:solidFill>
            <a:round/>
            <a:tailEnd len="med" type="arrow" w="med"/>
          </a:ln>
        </p:spPr>
      </p:cxnSp>
      <p:sp>
        <p:nvSpPr>
          <p:cNvPr id="201" name="CustomShape 30"/>
          <p:cNvSpPr/>
          <p:nvPr/>
        </p:nvSpPr>
        <p:spPr>
          <a:xfrm>
            <a:off x="9437760" y="3098880"/>
            <a:ext cx="9000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Calibri"/>
              </a:rPr>
              <a:t>RFC8990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CustomShape 31"/>
          <p:cNvSpPr/>
          <p:nvPr/>
        </p:nvSpPr>
        <p:spPr>
          <a:xfrm>
            <a:off x="9509040" y="4206960"/>
            <a:ext cx="10065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Calibri"/>
              </a:rPr>
              <a:t>RFC8995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CustomShape 32"/>
          <p:cNvSpPr/>
          <p:nvPr/>
        </p:nvSpPr>
        <p:spPr>
          <a:xfrm>
            <a:off x="9485280" y="3565440"/>
            <a:ext cx="11224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Calibri"/>
              </a:rPr>
              <a:t>RFC8994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CustomShape 33"/>
          <p:cNvSpPr/>
          <p:nvPr/>
        </p:nvSpPr>
        <p:spPr>
          <a:xfrm>
            <a:off x="9423360" y="1812960"/>
            <a:ext cx="11844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Calibri"/>
              </a:rPr>
              <a:t>RFC8995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CustomShape 34"/>
          <p:cNvSpPr/>
          <p:nvPr/>
        </p:nvSpPr>
        <p:spPr>
          <a:xfrm>
            <a:off x="9433080" y="2795760"/>
            <a:ext cx="9457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Calibri"/>
              </a:rPr>
              <a:t>RFC8991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06" name="Line 35"/>
          <p:cNvCxnSpPr/>
          <p:nvPr/>
        </p:nvCxnSpPr>
        <p:spPr>
          <a:xfrm flipH="1" flipV="1">
            <a:off x="9130680" y="1976040"/>
            <a:ext cx="291240" cy="7200"/>
          </a:xfrm>
          <a:prstGeom prst="straightConnector1">
            <a:avLst/>
          </a:prstGeom>
          <a:ln w="6480">
            <a:solidFill>
              <a:srgbClr val="5b9bd5"/>
            </a:solidFill>
            <a:miter/>
            <a:tailEnd len="med" type="triangle" w="med"/>
          </a:ln>
        </p:spPr>
      </p:cxnSp>
      <p:cxnSp>
        <p:nvCxnSpPr>
          <p:cNvPr id="207" name="Line 36"/>
          <p:cNvCxnSpPr/>
          <p:nvPr/>
        </p:nvCxnSpPr>
        <p:spPr>
          <a:xfrm flipH="1">
            <a:off x="8876520" y="2985840"/>
            <a:ext cx="537480" cy="230760"/>
          </a:xfrm>
          <a:prstGeom prst="straightConnector1">
            <a:avLst/>
          </a:prstGeom>
          <a:ln w="6480">
            <a:solidFill>
              <a:srgbClr val="5b9bd5"/>
            </a:solidFill>
            <a:miter/>
            <a:tailEnd len="med" type="triangle" w="med"/>
          </a:ln>
        </p:spPr>
      </p:cxnSp>
      <p:cxnSp>
        <p:nvCxnSpPr>
          <p:cNvPr id="208" name="Line 37"/>
          <p:cNvCxnSpPr/>
          <p:nvPr/>
        </p:nvCxnSpPr>
        <p:spPr>
          <a:xfrm flipH="1">
            <a:off x="8667000" y="3252960"/>
            <a:ext cx="748440" cy="126000"/>
          </a:xfrm>
          <a:prstGeom prst="straightConnector1">
            <a:avLst/>
          </a:prstGeom>
          <a:ln w="6480">
            <a:solidFill>
              <a:srgbClr val="5b9bd5"/>
            </a:solidFill>
            <a:miter/>
            <a:tailEnd len="med" type="triangle" w="med"/>
          </a:ln>
        </p:spPr>
      </p:cxnSp>
      <p:cxnSp>
        <p:nvCxnSpPr>
          <p:cNvPr id="209" name="Line 38"/>
          <p:cNvCxnSpPr/>
          <p:nvPr/>
        </p:nvCxnSpPr>
        <p:spPr>
          <a:xfrm flipH="1" flipV="1">
            <a:off x="9201960" y="3727080"/>
            <a:ext cx="219960" cy="16560"/>
          </a:xfrm>
          <a:prstGeom prst="straightConnector1">
            <a:avLst/>
          </a:prstGeom>
          <a:ln w="6480">
            <a:solidFill>
              <a:srgbClr val="5b9bd5"/>
            </a:solidFill>
            <a:miter/>
            <a:tailEnd len="med" type="triangle" w="med"/>
          </a:ln>
        </p:spPr>
      </p:cxnSp>
      <p:cxnSp>
        <p:nvCxnSpPr>
          <p:cNvPr id="210" name="Line 39"/>
          <p:cNvCxnSpPr/>
          <p:nvPr/>
        </p:nvCxnSpPr>
        <p:spPr>
          <a:xfrm flipH="1">
            <a:off x="8940600" y="4422600"/>
            <a:ext cx="481680" cy="38880"/>
          </a:xfrm>
          <a:prstGeom prst="straightConnector1">
            <a:avLst/>
          </a:prstGeom>
          <a:ln w="6480">
            <a:solidFill>
              <a:srgbClr val="5b9bd5"/>
            </a:solidFill>
            <a:miter/>
            <a:tailEnd len="med" type="triangle" w="med"/>
          </a:ln>
        </p:spPr>
      </p:cxnSp>
      <p:sp>
        <p:nvSpPr>
          <p:cNvPr id="211" name="Line 40"/>
          <p:cNvSpPr/>
          <p:nvPr/>
        </p:nvSpPr>
        <p:spPr>
          <a:xfrm>
            <a:off x="515880" y="3252960"/>
            <a:ext cx="8686800" cy="1440"/>
          </a:xfrm>
          <a:prstGeom prst="line">
            <a:avLst/>
          </a:prstGeom>
          <a:ln w="19080">
            <a:solidFill>
              <a:srgbClr val="000000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12" name="Group 41"/>
          <p:cNvGrpSpPr/>
          <p:nvPr/>
        </p:nvGrpSpPr>
        <p:grpSpPr>
          <a:xfrm>
            <a:off x="6642000" y="4754880"/>
            <a:ext cx="948960" cy="516600"/>
            <a:chOff x="6642000" y="4754880"/>
            <a:chExt cx="948960" cy="516600"/>
          </a:xfrm>
        </p:grpSpPr>
        <p:sp>
          <p:nvSpPr>
            <p:cNvPr id="213" name="CustomShape 42"/>
            <p:cNvSpPr/>
            <p:nvPr/>
          </p:nvSpPr>
          <p:spPr>
            <a:xfrm>
              <a:off x="6927120" y="4754880"/>
              <a:ext cx="663840" cy="516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400" spc="-1" strike="noStrike">
                  <a:solidFill>
                    <a:srgbClr val="000000"/>
                  </a:solidFill>
                  <a:latin typeface="Calibri"/>
                </a:rPr>
                <a:t>Device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GB" sz="1400" spc="-1" strike="noStrike">
                  <a:solidFill>
                    <a:srgbClr val="000000"/>
                  </a:solidFill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214" name="" descr=""/>
            <p:cNvPicPr/>
            <p:nvPr/>
          </p:nvPicPr>
          <p:blipFill>
            <a:blip r:embed="rId6"/>
            <a:stretch/>
          </p:blipFill>
          <p:spPr>
            <a:xfrm>
              <a:off x="6642000" y="4869000"/>
              <a:ext cx="343080" cy="34308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15" name="Group 43"/>
          <p:cNvGrpSpPr/>
          <p:nvPr/>
        </p:nvGrpSpPr>
        <p:grpSpPr>
          <a:xfrm>
            <a:off x="8126640" y="4206240"/>
            <a:ext cx="1017360" cy="516600"/>
            <a:chOff x="8126640" y="4206240"/>
            <a:chExt cx="1017360" cy="516600"/>
          </a:xfrm>
        </p:grpSpPr>
        <p:sp>
          <p:nvSpPr>
            <p:cNvPr id="216" name="CustomShape 44"/>
            <p:cNvSpPr/>
            <p:nvPr/>
          </p:nvSpPr>
          <p:spPr>
            <a:xfrm>
              <a:off x="8397720" y="4206240"/>
              <a:ext cx="746280" cy="516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400" spc="-1" strike="noStrike">
                  <a:solidFill>
                    <a:srgbClr val="000000"/>
                  </a:solidFill>
                  <a:latin typeface="Calibri"/>
                </a:rPr>
                <a:t>Domain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GB" sz="1400" spc="-1" strike="noStrike">
                  <a:solidFill>
                    <a:srgbClr val="000000"/>
                  </a:solidFill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217" name="" descr=""/>
            <p:cNvPicPr/>
            <p:nvPr/>
          </p:nvPicPr>
          <p:blipFill>
            <a:blip r:embed="rId7"/>
            <a:stretch/>
          </p:blipFill>
          <p:spPr>
            <a:xfrm>
              <a:off x="8126640" y="4295880"/>
              <a:ext cx="343080" cy="34308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18" name="Group 45"/>
          <p:cNvGrpSpPr/>
          <p:nvPr/>
        </p:nvGrpSpPr>
        <p:grpSpPr>
          <a:xfrm>
            <a:off x="5139000" y="4833360"/>
            <a:ext cx="948960" cy="516600"/>
            <a:chOff x="5139000" y="4833360"/>
            <a:chExt cx="948960" cy="516600"/>
          </a:xfrm>
        </p:grpSpPr>
        <p:sp>
          <p:nvSpPr>
            <p:cNvPr id="219" name="CustomShape 46"/>
            <p:cNvSpPr/>
            <p:nvPr/>
          </p:nvSpPr>
          <p:spPr>
            <a:xfrm>
              <a:off x="5424120" y="4833360"/>
              <a:ext cx="663840" cy="516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400" spc="-1" strike="noStrike">
                  <a:solidFill>
                    <a:srgbClr val="000000"/>
                  </a:solidFill>
                  <a:latin typeface="Calibri"/>
                </a:rPr>
                <a:t>Device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GB" sz="1400" spc="-1" strike="noStrike">
                  <a:solidFill>
                    <a:srgbClr val="000000"/>
                  </a:solidFill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220" name="" descr=""/>
            <p:cNvPicPr/>
            <p:nvPr/>
          </p:nvPicPr>
          <p:blipFill>
            <a:blip r:embed="rId8"/>
            <a:stretch/>
          </p:blipFill>
          <p:spPr>
            <a:xfrm>
              <a:off x="5139000" y="4947480"/>
              <a:ext cx="343080" cy="34308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21" name="Group 47"/>
          <p:cNvGrpSpPr/>
          <p:nvPr/>
        </p:nvGrpSpPr>
        <p:grpSpPr>
          <a:xfrm>
            <a:off x="3646080" y="4835520"/>
            <a:ext cx="948960" cy="516600"/>
            <a:chOff x="3646080" y="4835520"/>
            <a:chExt cx="948960" cy="516600"/>
          </a:xfrm>
        </p:grpSpPr>
        <p:sp>
          <p:nvSpPr>
            <p:cNvPr id="222" name="CustomShape 48"/>
            <p:cNvSpPr/>
            <p:nvPr/>
          </p:nvSpPr>
          <p:spPr>
            <a:xfrm>
              <a:off x="3931200" y="4835520"/>
              <a:ext cx="663840" cy="516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400" spc="-1" strike="noStrike">
                  <a:solidFill>
                    <a:srgbClr val="000000"/>
                  </a:solidFill>
                  <a:latin typeface="Calibri"/>
                </a:rPr>
                <a:t>Device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GB" sz="1400" spc="-1" strike="noStrike">
                  <a:solidFill>
                    <a:srgbClr val="000000"/>
                  </a:solidFill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223" name="" descr=""/>
            <p:cNvPicPr/>
            <p:nvPr/>
          </p:nvPicPr>
          <p:blipFill>
            <a:blip r:embed="rId9"/>
            <a:stretch/>
          </p:blipFill>
          <p:spPr>
            <a:xfrm>
              <a:off x="3646080" y="4949640"/>
              <a:ext cx="343080" cy="34308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24" name="Group 49"/>
          <p:cNvGrpSpPr/>
          <p:nvPr/>
        </p:nvGrpSpPr>
        <p:grpSpPr>
          <a:xfrm>
            <a:off x="2188800" y="4810320"/>
            <a:ext cx="948960" cy="516600"/>
            <a:chOff x="2188800" y="4810320"/>
            <a:chExt cx="948960" cy="516600"/>
          </a:xfrm>
        </p:grpSpPr>
        <p:sp>
          <p:nvSpPr>
            <p:cNvPr id="225" name="CustomShape 50"/>
            <p:cNvSpPr/>
            <p:nvPr/>
          </p:nvSpPr>
          <p:spPr>
            <a:xfrm>
              <a:off x="2473920" y="4810320"/>
              <a:ext cx="663840" cy="516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400" spc="-1" strike="noStrike">
                  <a:solidFill>
                    <a:srgbClr val="000000"/>
                  </a:solidFill>
                  <a:latin typeface="Calibri"/>
                </a:rPr>
                <a:t>Device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GB" sz="1400" spc="-1" strike="noStrike">
                  <a:solidFill>
                    <a:srgbClr val="000000"/>
                  </a:solidFill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226" name="" descr=""/>
            <p:cNvPicPr/>
            <p:nvPr/>
          </p:nvPicPr>
          <p:blipFill>
            <a:blip r:embed="rId10"/>
            <a:stretch/>
          </p:blipFill>
          <p:spPr>
            <a:xfrm>
              <a:off x="2188800" y="4924440"/>
              <a:ext cx="343080" cy="34308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27" name="Group 51"/>
          <p:cNvGrpSpPr/>
          <p:nvPr/>
        </p:nvGrpSpPr>
        <p:grpSpPr>
          <a:xfrm>
            <a:off x="8138160" y="4754880"/>
            <a:ext cx="948960" cy="516600"/>
            <a:chOff x="8138160" y="4754880"/>
            <a:chExt cx="948960" cy="516600"/>
          </a:xfrm>
        </p:grpSpPr>
        <p:sp>
          <p:nvSpPr>
            <p:cNvPr id="228" name="CustomShape 52"/>
            <p:cNvSpPr/>
            <p:nvPr/>
          </p:nvSpPr>
          <p:spPr>
            <a:xfrm>
              <a:off x="8423280" y="4754880"/>
              <a:ext cx="663840" cy="516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400" spc="-1" strike="noStrike">
                  <a:solidFill>
                    <a:srgbClr val="000000"/>
                  </a:solidFill>
                  <a:latin typeface="Calibri"/>
                </a:rPr>
                <a:t>Device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GB" sz="1400" spc="-1" strike="noStrike">
                  <a:solidFill>
                    <a:srgbClr val="000000"/>
                  </a:solidFill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229" name="" descr=""/>
            <p:cNvPicPr/>
            <p:nvPr/>
          </p:nvPicPr>
          <p:blipFill>
            <a:blip r:embed="rId11"/>
            <a:stretch/>
          </p:blipFill>
          <p:spPr>
            <a:xfrm>
              <a:off x="8138160" y="4869000"/>
              <a:ext cx="343080" cy="34308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30" name="Group 53"/>
          <p:cNvGrpSpPr/>
          <p:nvPr/>
        </p:nvGrpSpPr>
        <p:grpSpPr>
          <a:xfrm>
            <a:off x="6620040" y="4251600"/>
            <a:ext cx="1017360" cy="516600"/>
            <a:chOff x="6620040" y="4251600"/>
            <a:chExt cx="1017360" cy="516600"/>
          </a:xfrm>
        </p:grpSpPr>
        <p:sp>
          <p:nvSpPr>
            <p:cNvPr id="231" name="CustomShape 54"/>
            <p:cNvSpPr/>
            <p:nvPr/>
          </p:nvSpPr>
          <p:spPr>
            <a:xfrm>
              <a:off x="6891120" y="4251600"/>
              <a:ext cx="746280" cy="516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400" spc="-1" strike="noStrike">
                  <a:solidFill>
                    <a:srgbClr val="000000"/>
                  </a:solidFill>
                  <a:latin typeface="Calibri"/>
                </a:rPr>
                <a:t>Domain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GB" sz="1400" spc="-1" strike="noStrike">
                  <a:solidFill>
                    <a:srgbClr val="000000"/>
                  </a:solidFill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232" name="" descr=""/>
            <p:cNvPicPr/>
            <p:nvPr/>
          </p:nvPicPr>
          <p:blipFill>
            <a:blip r:embed="rId12"/>
            <a:stretch/>
          </p:blipFill>
          <p:spPr>
            <a:xfrm>
              <a:off x="6620040" y="4341240"/>
              <a:ext cx="343080" cy="34308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33" name="Group 55"/>
          <p:cNvGrpSpPr/>
          <p:nvPr/>
        </p:nvGrpSpPr>
        <p:grpSpPr>
          <a:xfrm>
            <a:off x="5106600" y="4215240"/>
            <a:ext cx="1017360" cy="516600"/>
            <a:chOff x="5106600" y="4215240"/>
            <a:chExt cx="1017360" cy="516600"/>
          </a:xfrm>
        </p:grpSpPr>
        <p:sp>
          <p:nvSpPr>
            <p:cNvPr id="234" name="CustomShape 56"/>
            <p:cNvSpPr/>
            <p:nvPr/>
          </p:nvSpPr>
          <p:spPr>
            <a:xfrm>
              <a:off x="5377680" y="4215240"/>
              <a:ext cx="746280" cy="516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400" spc="-1" strike="noStrike">
                  <a:solidFill>
                    <a:srgbClr val="000000"/>
                  </a:solidFill>
                  <a:latin typeface="Calibri"/>
                </a:rPr>
                <a:t>Domain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GB" sz="1400" spc="-1" strike="noStrike">
                  <a:solidFill>
                    <a:srgbClr val="000000"/>
                  </a:solidFill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235" name="" descr=""/>
            <p:cNvPicPr/>
            <p:nvPr/>
          </p:nvPicPr>
          <p:blipFill>
            <a:blip r:embed="rId13"/>
            <a:stretch/>
          </p:blipFill>
          <p:spPr>
            <a:xfrm>
              <a:off x="5106600" y="4304880"/>
              <a:ext cx="343080" cy="34308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36" name="Group 57"/>
          <p:cNvGrpSpPr/>
          <p:nvPr/>
        </p:nvGrpSpPr>
        <p:grpSpPr>
          <a:xfrm>
            <a:off x="3657600" y="4238280"/>
            <a:ext cx="1017360" cy="516600"/>
            <a:chOff x="3657600" y="4238280"/>
            <a:chExt cx="1017360" cy="516600"/>
          </a:xfrm>
        </p:grpSpPr>
        <p:sp>
          <p:nvSpPr>
            <p:cNvPr id="237" name="CustomShape 58"/>
            <p:cNvSpPr/>
            <p:nvPr/>
          </p:nvSpPr>
          <p:spPr>
            <a:xfrm>
              <a:off x="3928680" y="4238280"/>
              <a:ext cx="746280" cy="516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400" spc="-1" strike="noStrike">
                  <a:solidFill>
                    <a:srgbClr val="000000"/>
                  </a:solidFill>
                  <a:latin typeface="Calibri"/>
                </a:rPr>
                <a:t>Domain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GB" sz="1400" spc="-1" strike="noStrike">
                  <a:solidFill>
                    <a:srgbClr val="000000"/>
                  </a:solidFill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238" name="" descr=""/>
            <p:cNvPicPr/>
            <p:nvPr/>
          </p:nvPicPr>
          <p:blipFill>
            <a:blip r:embed="rId14"/>
            <a:stretch/>
          </p:blipFill>
          <p:spPr>
            <a:xfrm>
              <a:off x="3657600" y="4327920"/>
              <a:ext cx="343080" cy="34308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39" name="Group 59"/>
          <p:cNvGrpSpPr/>
          <p:nvPr/>
        </p:nvGrpSpPr>
        <p:grpSpPr>
          <a:xfrm>
            <a:off x="2149920" y="4225680"/>
            <a:ext cx="1017360" cy="516600"/>
            <a:chOff x="2149920" y="4225680"/>
            <a:chExt cx="1017360" cy="516600"/>
          </a:xfrm>
        </p:grpSpPr>
        <p:sp>
          <p:nvSpPr>
            <p:cNvPr id="240" name="CustomShape 60"/>
            <p:cNvSpPr/>
            <p:nvPr/>
          </p:nvSpPr>
          <p:spPr>
            <a:xfrm>
              <a:off x="2421000" y="4225680"/>
              <a:ext cx="746280" cy="516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400" spc="-1" strike="noStrike">
                  <a:solidFill>
                    <a:srgbClr val="000000"/>
                  </a:solidFill>
                  <a:latin typeface="Calibri"/>
                </a:rPr>
                <a:t>Domain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GB" sz="1400" spc="-1" strike="noStrike">
                  <a:solidFill>
                    <a:srgbClr val="000000"/>
                  </a:solidFill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241" name="" descr=""/>
            <p:cNvPicPr/>
            <p:nvPr/>
          </p:nvPicPr>
          <p:blipFill>
            <a:blip r:embed="rId15"/>
            <a:stretch/>
          </p:blipFill>
          <p:spPr>
            <a:xfrm>
              <a:off x="2149920" y="4315320"/>
              <a:ext cx="343080" cy="343080"/>
            </a:xfrm>
            <a:prstGeom prst="rect">
              <a:avLst/>
            </a:prstGeom>
            <a:ln>
              <a:noFill/>
            </a:ln>
          </p:spPr>
        </p:pic>
      </p:grp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Application>LibreOffice/6.3.3.2$Windows_X86_64 LibreOffice_project/a64200df03143b798afd1ec74a12ab50359878ed</Application>
  <Company>UoA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2020-12-26T13:42:38Z</dcterms:created>
  <dc:creator>Brian E Carpenter</dc:creator>
  <dc:description/>
  <dc:language>en-US</dc:language>
  <cp:lastModifiedBy>Brian E Carpenter</cp:lastModifiedBy>
  <dcterms:modified xsi:type="dcterms:W3CDTF">2021-05-26T15:05:25Z</dcterms:modified>
  <cp:revision>15</cp:revision>
  <dc:subject/>
  <dc:title>GRASP introduction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UoA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</Properties>
</file>