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264" r:id="rId2"/>
    <p:sldId id="273" r:id="rId3"/>
    <p:sldId id="270" r:id="rId4"/>
    <p:sldId id="274" r:id="rId5"/>
    <p:sldId id="275" r:id="rId6"/>
    <p:sldId id="280" r:id="rId7"/>
    <p:sldId id="281" r:id="rId8"/>
    <p:sldId id="279" r:id="rId9"/>
    <p:sldId id="278" r:id="rId10"/>
    <p:sldId id="283" r:id="rId11"/>
    <p:sldId id="282" r:id="rId12"/>
    <p:sldId id="284" r:id="rId13"/>
    <p:sldId id="287" r:id="rId14"/>
    <p:sldId id="285" r:id="rId15"/>
    <p:sldId id="288" r:id="rId16"/>
    <p:sldId id="286" r:id="rId17"/>
    <p:sldId id="260" r:id="rId18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宜芬 林" initials="宜芬" lastIdx="1" clrIdx="0">
    <p:extLst>
      <p:ext uri="{19B8F6BF-5375-455C-9EA6-DF929625EA0E}">
        <p15:presenceInfo xmlns:p15="http://schemas.microsoft.com/office/powerpoint/2012/main" userId="aba83431a2d473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FF7EF"/>
    <a:srgbClr val="FFE9D1"/>
    <a:srgbClr val="FFF5E7"/>
    <a:srgbClr val="FDEDDF"/>
    <a:srgbClr val="FCDFC4"/>
    <a:srgbClr val="F7DA9F"/>
    <a:srgbClr val="90B7FE"/>
    <a:srgbClr val="4184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 autoAdjust="0"/>
  </p:normalViewPr>
  <p:slideViewPr>
    <p:cSldViewPr showGuides="1">
      <p:cViewPr varScale="1">
        <p:scale>
          <a:sx n="86" d="100"/>
          <a:sy n="86" d="100"/>
        </p:scale>
        <p:origin x="1176" y="1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8F83B7-CC73-4E3F-9287-CF590BE57B6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8464" y="41821"/>
            <a:ext cx="781050" cy="676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microsoft.com/office/2007/relationships/hdphoto" Target="../media/hdphoto1.wdp"/><Relationship Id="rId1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KSO_Shape"/>
          <p:cNvSpPr/>
          <p:nvPr>
            <p:custDataLst>
              <p:tags r:id="rId1"/>
            </p:custDataLst>
          </p:nvPr>
        </p:nvSpPr>
        <p:spPr>
          <a:xfrm rot="10800000">
            <a:off x="4139952" y="4900162"/>
            <a:ext cx="5766048" cy="17663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0B7FE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PA_KSO_Shape"/>
          <p:cNvSpPr/>
          <p:nvPr>
            <p:custDataLst>
              <p:tags r:id="rId2"/>
            </p:custDataLst>
          </p:nvPr>
        </p:nvSpPr>
        <p:spPr>
          <a:xfrm rot="10800000" flipH="1">
            <a:off x="-3" y="4290197"/>
            <a:ext cx="4932041" cy="2376266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F7DA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628800"/>
            <a:ext cx="9906000" cy="720080"/>
          </a:xfrm>
        </p:spPr>
        <p:txBody>
          <a:bodyPr>
            <a:noAutofit/>
          </a:bodyPr>
          <a:lstStyle/>
          <a:p>
            <a:r>
              <a:rPr lang="zh-TW" altLang="en-US" sz="8000" b="0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動吃動吃</a:t>
            </a: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310908" y="5138138"/>
            <a:ext cx="3489964" cy="1296144"/>
          </a:xfrm>
          <a:prstGeom prst="rect">
            <a:avLst/>
          </a:prstGeom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組別 </a:t>
            </a:r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:</a:t>
            </a: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第三組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指導老師 </a:t>
            </a:r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:</a:t>
            </a: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雅婷老師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" name="副標題 4"/>
          <p:cNvSpPr txBox="1">
            <a:spLocks/>
          </p:cNvSpPr>
          <p:nvPr/>
        </p:nvSpPr>
        <p:spPr bwMode="ltGray">
          <a:xfrm>
            <a:off x="3336801" y="2924944"/>
            <a:ext cx="3704431" cy="129614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組員 </a:t>
            </a:r>
            <a:r>
              <a:rPr lang="en-US" altLang="zh-TW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蔡佳樺、鍾孟穎</a:t>
            </a:r>
            <a:endParaRPr lang="en-US" altLang="zh-TW" sz="28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         林宜芬、賴威宇</a:t>
            </a:r>
            <a:endParaRPr lang="en-US" altLang="zh-TW" sz="28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PA_椭圆 10"/>
          <p:cNvSpPr/>
          <p:nvPr>
            <p:custDataLst>
              <p:tags r:id="rId3"/>
            </p:custDataLst>
          </p:nvPr>
        </p:nvSpPr>
        <p:spPr>
          <a:xfrm>
            <a:off x="753244" y="1844824"/>
            <a:ext cx="478176" cy="432048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椭圆 12"/>
          <p:cNvSpPr/>
          <p:nvPr>
            <p:custDataLst>
              <p:tags r:id="rId4"/>
            </p:custDataLst>
          </p:nvPr>
        </p:nvSpPr>
        <p:spPr>
          <a:xfrm>
            <a:off x="1733559" y="2066379"/>
            <a:ext cx="393717" cy="420985"/>
          </a:xfrm>
          <a:prstGeom prst="ellipse">
            <a:avLst/>
          </a:prstGeom>
          <a:solidFill>
            <a:srgbClr val="FC6D5C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椭圆 13"/>
          <p:cNvSpPr/>
          <p:nvPr>
            <p:custDataLst>
              <p:tags r:id="rId5"/>
            </p:custDataLst>
          </p:nvPr>
        </p:nvSpPr>
        <p:spPr>
          <a:xfrm>
            <a:off x="1354056" y="2966900"/>
            <a:ext cx="341908" cy="341908"/>
          </a:xfrm>
          <a:prstGeom prst="ellipse">
            <a:avLst/>
          </a:prstGeom>
          <a:solidFill>
            <a:srgbClr val="8BC066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椭圆 14"/>
          <p:cNvSpPr/>
          <p:nvPr>
            <p:custDataLst>
              <p:tags r:id="rId6"/>
            </p:custDataLst>
          </p:nvPr>
        </p:nvSpPr>
        <p:spPr>
          <a:xfrm>
            <a:off x="1412305" y="1052736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椭圆 10"/>
          <p:cNvSpPr/>
          <p:nvPr>
            <p:custDataLst>
              <p:tags r:id="rId7"/>
            </p:custDataLst>
          </p:nvPr>
        </p:nvSpPr>
        <p:spPr>
          <a:xfrm>
            <a:off x="7916265" y="3403785"/>
            <a:ext cx="360040" cy="360040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椭圆 14"/>
          <p:cNvSpPr/>
          <p:nvPr>
            <p:custDataLst>
              <p:tags r:id="rId8"/>
            </p:custDataLst>
          </p:nvPr>
        </p:nvSpPr>
        <p:spPr>
          <a:xfrm>
            <a:off x="8530378" y="2739712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D:\本地全端應用網站開發120D\大專\start_fitness\Eva\AI\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37" y="5260811"/>
            <a:ext cx="1310700" cy="117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飲食控制遊戲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DB7FFA7-816A-53CB-3132-C3F2C3746DD6}"/>
              </a:ext>
            </a:extLst>
          </p:cNvPr>
          <p:cNvSpPr txBox="1"/>
          <p:nvPr/>
        </p:nvSpPr>
        <p:spPr>
          <a:xfrm>
            <a:off x="416496" y="1052736"/>
            <a:ext cx="9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發想</a:t>
            </a:r>
            <a:r>
              <a:rPr lang="en-US" altLang="zh-TW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為了重現控制飲食的難度，遊戲利用健康食物及垃圾食物來影響主角的體重，其中誘惑較小的健康食物不會移動，誘惑較大的垃圾食物則會不停移動，雖不會追著玩家跑，但也閃躲不易，更貼近生活上不小心就跑去吃的現實。</a:t>
            </a:r>
          </a:p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遊戲規則與目標</a:t>
            </a:r>
            <a:r>
              <a:rPr lang="en-US" altLang="zh-TW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使用滑鼠控制主角，設法在時間內將體重控制在標準值。</a:t>
            </a:r>
          </a:p>
        </p:txBody>
      </p:sp>
    </p:spTree>
    <p:extLst>
      <p:ext uri="{BB962C8B-B14F-4D97-AF65-F5344CB8AC3E}">
        <p14:creationId xmlns:p14="http://schemas.microsoft.com/office/powerpoint/2010/main" val="56126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飲食控制遊戲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331443-DBAE-A2E3-0286-03152B881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54" r="60020" b="16470"/>
          <a:stretch/>
        </p:blipFill>
        <p:spPr>
          <a:xfrm>
            <a:off x="488504" y="1844824"/>
            <a:ext cx="4386925" cy="43869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26A5204-FF6E-DA34-9EF3-81878BBA33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25" r="60020" b="16400"/>
          <a:stretch/>
        </p:blipFill>
        <p:spPr>
          <a:xfrm>
            <a:off x="5169024" y="1844824"/>
            <a:ext cx="4386925" cy="438689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69F421-1322-A4F0-303C-FA776DF35586}"/>
              </a:ext>
            </a:extLst>
          </p:cNvPr>
          <p:cNvSpPr txBox="1"/>
          <p:nvPr/>
        </p:nvSpPr>
        <p:spPr>
          <a:xfrm>
            <a:off x="488504" y="1052736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體重不太妙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B17DD7-00C5-BD0F-657A-EA8DA62C45B6}"/>
              </a:ext>
            </a:extLst>
          </p:cNvPr>
          <p:cNvSpPr txBox="1"/>
          <p:nvPr/>
        </p:nvSpPr>
        <p:spPr>
          <a:xfrm>
            <a:off x="5169024" y="1052736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認真控制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5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DB7FFA7-816A-53CB-3132-C3F2C3746DD6}"/>
              </a:ext>
            </a:extLst>
          </p:cNvPr>
          <p:cNvSpPr txBox="1"/>
          <p:nvPr/>
        </p:nvSpPr>
        <p:spPr>
          <a:xfrm>
            <a:off x="416496" y="1052736"/>
            <a:ext cx="9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概念</a:t>
            </a:r>
            <a:r>
              <a:rPr lang="en-US" altLang="zh-TW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後台管理員可以透過網頁與程式介面去做新增、刪除、修改資料的動作，並立即在前台更新顯示。</a:t>
            </a:r>
          </a:p>
          <a:p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那也由於管理員可以新增、刪除、修改資料，所以必須以帳號與密碼登入的動以防資料被竄改。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D919923-6A10-1B44-2D76-E0F03F43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7" y="1340769"/>
            <a:ext cx="9144000" cy="514350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E2B4FEE-6F43-5A43-9C74-3764BCD26A1B}"/>
              </a:ext>
            </a:extLst>
          </p:cNvPr>
          <p:cNvSpPr txBox="1"/>
          <p:nvPr/>
        </p:nvSpPr>
        <p:spPr>
          <a:xfrm>
            <a:off x="2768253" y="908720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登入畫面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7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30E92E3-0113-271B-EC36-2D764ABB3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5" y="1340769"/>
            <a:ext cx="9144000" cy="514350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5FC979A-B2F4-251B-3024-815C1EADD3D6}"/>
              </a:ext>
            </a:extLst>
          </p:cNvPr>
          <p:cNvSpPr txBox="1"/>
          <p:nvPr/>
        </p:nvSpPr>
        <p:spPr>
          <a:xfrm>
            <a:off x="2768253" y="908720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會員管理頁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0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9CD50C8-562E-FD4D-214D-2C775C44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5" y="1344191"/>
            <a:ext cx="9137915" cy="5140077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5FC979A-B2F4-251B-3024-815C1EADD3D6}"/>
              </a:ext>
            </a:extLst>
          </p:cNvPr>
          <p:cNvSpPr txBox="1"/>
          <p:nvPr/>
        </p:nvSpPr>
        <p:spPr>
          <a:xfrm>
            <a:off x="2768253" y="908720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庫存管理頁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3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5FC979A-B2F4-251B-3024-815C1EADD3D6}"/>
              </a:ext>
            </a:extLst>
          </p:cNvPr>
          <p:cNvSpPr txBox="1"/>
          <p:nvPr/>
        </p:nvSpPr>
        <p:spPr>
          <a:xfrm>
            <a:off x="2768253" y="908720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登出畫面</a:t>
            </a:r>
            <a:endParaRPr lang="en-US" altLang="zh-TW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7BBFB9-AE43-3CB8-D5DC-C4598DBA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5" y="134076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4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260648"/>
            <a:ext cx="8640960" cy="6810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小組成員與分工介紹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41525"/>
              </p:ext>
            </p:extLst>
          </p:nvPr>
        </p:nvGraphicFramePr>
        <p:xfrm>
          <a:off x="0" y="1071776"/>
          <a:ext cx="9906000" cy="5597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51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FFC000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組長</a:t>
                      </a:r>
                      <a:r>
                        <a:rPr lang="en-US" altLang="zh-TW" sz="2000" b="1" spc="300" dirty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蔡佳樺</a:t>
                      </a: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  <a:p>
                      <a:pPr marL="0" indent="0" algn="ctr">
                        <a:buClr>
                          <a:srgbClr val="FFC000"/>
                        </a:buClr>
                        <a:buFont typeface="Wingdings" pitchFamily="2" charset="2"/>
                        <a:buNone/>
                      </a:pP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鍾孟穎</a:t>
                      </a: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林宜芬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accent4"/>
                        </a:buClr>
                        <a:buFont typeface="Wingdings" pitchFamily="2" charset="2"/>
                        <a:buNone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組員</a:t>
                      </a:r>
                      <a:r>
                        <a:rPr lang="en-US" altLang="zh-TW" sz="2000" b="1" spc="300" dirty="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賴威宇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368">
                <a:tc>
                  <a:txBody>
                    <a:bodyPr/>
                    <a:lstStyle/>
                    <a:p>
                      <a:pPr marL="342900" indent="-342900" algn="ctr">
                        <a:buClr>
                          <a:srgbClr val="FFC000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規劃</a:t>
                      </a: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en-US" altLang="zh-TW" sz="2000" b="1" spc="300" dirty="0">
                          <a:solidFill>
                            <a:srgbClr val="FFFFFF"/>
                          </a:solidFill>
                        </a:rPr>
                        <a:t>LOGO</a:t>
                      </a: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設計</a:t>
                      </a: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 algn="l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前端網頁</a:t>
                      </a: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 algn="l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>
                          <a:solidFill>
                            <a:srgbClr val="FFFFFF"/>
                          </a:solidFill>
                        </a:rPr>
                        <a:t>企劃書</a:t>
                      </a:r>
                      <a:endParaRPr lang="zh-TW" altLang="en-US" sz="2000" b="1" spc="3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地圖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小遊戲</a:t>
                      </a:r>
                      <a:endParaRPr lang="en-US" altLang="zh-TW" sz="2000" b="1" spc="300" dirty="0">
                        <a:solidFill>
                          <a:srgbClr val="FFFFFF"/>
                        </a:solidFill>
                      </a:endParaRPr>
                    </a:p>
                    <a:p>
                      <a:pPr marL="285750" indent="-285750" algn="ctr">
                        <a:buClr>
                          <a:schemeClr val="accent4"/>
                        </a:buClr>
                        <a:buFont typeface="Wingdings" pitchFamily="2" charset="2"/>
                        <a:buChar char="u"/>
                      </a:pPr>
                      <a:r>
                        <a:rPr lang="zh-TW" altLang="en-US" sz="2000" b="1" spc="300" dirty="0">
                          <a:solidFill>
                            <a:srgbClr val="FFFFFF"/>
                          </a:solidFill>
                        </a:rPr>
                        <a:t>後台管理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圓角矩形 4"/>
          <p:cNvSpPr/>
          <p:nvPr/>
        </p:nvSpPr>
        <p:spPr>
          <a:xfrm>
            <a:off x="200472" y="1340768"/>
            <a:ext cx="1944216" cy="143445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720752" y="1340768"/>
            <a:ext cx="2016224" cy="144034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196855" y="1340768"/>
            <a:ext cx="1928664" cy="148056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689304" y="1340768"/>
            <a:ext cx="2016224" cy="148056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24508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044788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513115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049344" y="184482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大頭貼</a:t>
            </a: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588694" y="332656"/>
            <a:ext cx="8900810" cy="6048672"/>
          </a:xfrm>
          <a:prstGeom prst="rect">
            <a:avLst/>
          </a:prstGeom>
          <a:solidFill>
            <a:srgbClr val="FFF7EF"/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kumimoji="0" lang="zh-TW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開發技術 </a:t>
            </a:r>
            <a:r>
              <a:rPr kumimoji="0" lang="en-US" altLang="zh-TW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| </a:t>
            </a:r>
            <a:r>
              <a:rPr kumimoji="0" lang="zh-TW" altLang="en-US" sz="3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使用工具</a:t>
            </a:r>
            <a:endParaRPr kumimoji="0" lang="en-US" altLang="zh-TW" sz="3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動機和目的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目標客群</a:t>
            </a:r>
            <a:endParaRPr lang="en-US" altLang="zh-TW" sz="3000" dirty="0">
              <a:solidFill>
                <a:schemeClr val="bg2">
                  <a:lumMod val="10000"/>
                </a:schemeClr>
              </a:solidFill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網站架構圖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rgbClr val="FF0000"/>
                </a:solidFill>
              </a:rPr>
              <a:t>網站流程圖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Logo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設計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色彩計畫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色彩配置 </a:t>
            </a:r>
            <a:endParaRPr lang="en-US" altLang="zh-TW" sz="3000" dirty="0">
              <a:solidFill>
                <a:schemeClr val="bg2">
                  <a:lumMod val="10000"/>
                </a:schemeClr>
              </a:solidFill>
            </a:endParaRP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網站功能介紹 </a:t>
            </a:r>
          </a:p>
          <a:p>
            <a:pPr marL="876300" lvl="1" indent="-514350">
              <a:buClr>
                <a:schemeClr val="tx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流程展示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| </a:t>
            </a:r>
            <a:r>
              <a:rPr lang="zh-TW" altLang="en-US" sz="3000" dirty="0">
                <a:solidFill>
                  <a:schemeClr val="bg2">
                    <a:lumMod val="10000"/>
                  </a:schemeClr>
                </a:solidFill>
              </a:rPr>
              <a:t>實際 </a:t>
            </a:r>
            <a:r>
              <a:rPr lang="en-US" altLang="zh-TW" sz="3000" dirty="0">
                <a:solidFill>
                  <a:schemeClr val="bg2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704528" y="476672"/>
            <a:ext cx="8640960" cy="69269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zh-TW" altLang="en-US" sz="4000" dirty="0">
                <a:solidFill>
                  <a:schemeClr val="tx1"/>
                </a:solidFill>
              </a:rPr>
              <a:t>目錄</a:t>
            </a:r>
          </a:p>
        </p:txBody>
      </p:sp>
      <p:pic>
        <p:nvPicPr>
          <p:cNvPr id="2050" name="Picture 2" descr="D:\本地全端應用網站開發120D\大專\start_fitness\Eva\AI\opindex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89" y="4941168"/>
            <a:ext cx="3356194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開發技術與工具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126876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None/>
            </a:pP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C:\Users\User\OneDrive\桌面\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1" y="1552733"/>
            <a:ext cx="270379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User\OneDrive\桌面\ppt0718\0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" t="35783" r="59443" b="35081"/>
          <a:stretch/>
        </p:blipFill>
        <p:spPr bwMode="auto">
          <a:xfrm>
            <a:off x="4089497" y="3521741"/>
            <a:ext cx="1871615" cy="894637"/>
          </a:xfrm>
          <a:prstGeom prst="rect">
            <a:avLst/>
          </a:prstGeom>
          <a:noFill/>
          <a:scene3d>
            <a:camera prst="obliqueBottom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User\OneDrive\桌面\ppt0718\1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t="24226" r="25633" b="51547"/>
          <a:stretch/>
        </p:blipFill>
        <p:spPr bwMode="auto">
          <a:xfrm>
            <a:off x="4074632" y="4923528"/>
            <a:ext cx="2183648" cy="73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本地全端應用網站開發120D\大專\start_fitness\Maria\img\bootstra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9" y="4690592"/>
            <a:ext cx="1371004" cy="140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本地全端應用網站開發120D\大專\start_fitness\Maria\img\larav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77" y="5391944"/>
            <a:ext cx="2407827" cy="75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OneDrive\桌面\ppt0718\11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7" t="27416" r="25625" b="19086"/>
          <a:stretch/>
        </p:blipFill>
        <p:spPr bwMode="auto">
          <a:xfrm>
            <a:off x="4074632" y="1986836"/>
            <a:ext cx="1973152" cy="11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OneDrive\桌面\ppt0718\04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849" b="94761" l="600" r="95600">
                        <a14:foregroundMark x1="18100" y1="27273" x2="42800" y2="33898"/>
                        <a14:foregroundMark x1="13000" y1="43297" x2="25000" y2="36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755" b="4255"/>
          <a:stretch/>
        </p:blipFill>
        <p:spPr bwMode="auto">
          <a:xfrm>
            <a:off x="2181850" y="4934603"/>
            <a:ext cx="1475006" cy="94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OneDrive\桌面\ppt0718\05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0" b="17537"/>
          <a:stretch/>
        </p:blipFill>
        <p:spPr bwMode="auto">
          <a:xfrm>
            <a:off x="708771" y="3507854"/>
            <a:ext cx="2469852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OneDrive\桌面\ppt0718\06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765" y="1849342"/>
            <a:ext cx="2398818" cy="63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OneDrive\桌面\ppt0718\07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522" y="3853790"/>
            <a:ext cx="2185305" cy="11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OneDrive\桌面\ppt0718\08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5139" l="0" r="100000">
                        <a14:foregroundMark x1="16524" y1="61806" x2="10826" y2="62500"/>
                        <a14:foregroundMark x1="31909" y1="22917" x2="31624" y2="36111"/>
                        <a14:foregroundMark x1="47863" y1="17361" x2="48433" y2="27083"/>
                        <a14:foregroundMark x1="85755" y1="43750" x2="88319" y2="5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358"/>
          <a:stretch/>
        </p:blipFill>
        <p:spPr bwMode="auto">
          <a:xfrm>
            <a:off x="7398070" y="2856255"/>
            <a:ext cx="1872208" cy="66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68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動機與目的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848544" y="1698737"/>
            <a:ext cx="8064896" cy="4610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現代人對於健康、樣貌、健身與營養飲食的觀念越發普及。網路媒體的進步也造就網路資訊數量龐大。參雜許多正確或誤導的</a:t>
            </a:r>
            <a:r>
              <a:rPr lang="zh-TW" altLang="en-US" sz="2400" dirty="0">
                <a:solidFill>
                  <a:schemeClr val="tx1"/>
                </a:solidFill>
              </a:rPr>
              <a:t>觀念，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同時，近年來的健身</a:t>
            </a:r>
            <a:r>
              <a:rPr lang="zh-TW" altLang="en-US" sz="2400" dirty="0">
                <a:solidFill>
                  <a:schemeClr val="tx1"/>
                </a:solidFill>
              </a:rPr>
              <a:t>趨勢與重視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造就健身房林立，許多人可能想踏出這一步，但苦於一個開頭或推手。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</a:rPr>
              <a:t>因此我們開創一個資訊整合平台，整合並提供客觀資訊提供使用者參考，成為健身小白的新手村。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pic>
        <p:nvPicPr>
          <p:cNvPr id="8" name="Picture 3" descr="D:\本地全端應用網站開發120D\大專\start_fitness\Eva\AI\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8" y="1419787"/>
            <a:ext cx="874006" cy="68898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本地全端應用網站開發120D\大專\start_fitness\Eva\AI\FOO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5877272"/>
            <a:ext cx="864096" cy="639699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31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目標客群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538845" y="1916832"/>
            <a:ext cx="7269079" cy="3996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1"/>
                </a:solidFill>
              </a:rPr>
              <a:t>1.</a:t>
            </a:r>
            <a:r>
              <a:rPr lang="zh-TW" altLang="en-US" dirty="0">
                <a:solidFill>
                  <a:schemeClr val="tx1"/>
                </a:solidFill>
              </a:rPr>
              <a:t>年紀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chemeClr val="tx1"/>
                </a:solidFill>
              </a:rPr>
              <a:t>2.</a:t>
            </a:r>
            <a:r>
              <a:rPr lang="zh-TW" altLang="en-US" dirty="0">
                <a:solidFill>
                  <a:schemeClr val="tx1"/>
                </a:solidFill>
              </a:rPr>
              <a:t>工作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有健身觀念但還沒展開計畫的準健身小白	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想開始但還很徬徨的健身小白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剛開始但資訊還不成熟的健身小白	</a:t>
            </a:r>
            <a:endParaRPr kumimoji="0" lang="en-US" altLang="zh-TW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本地全端應用網站開發120D\大專\start_fitness\Eva\AI\FO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5733256"/>
            <a:ext cx="936104" cy="69300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本地全端應用網站開發120D\大專\start_fitness\Eva\AI\S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8" y="1419787"/>
            <a:ext cx="874006" cy="68898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4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8760"/>
            <a:ext cx="9906000" cy="54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332656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目標客群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538845" y="1916832"/>
            <a:ext cx="7269079" cy="3996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PPT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1.</a:t>
            </a:r>
            <a:r>
              <a:rPr lang="zh-TW" altLang="en-US" b="0" dirty="0">
                <a:solidFill>
                  <a:schemeClr val="tx1"/>
                </a:solidFill>
              </a:rPr>
              <a:t>分工表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2.</a:t>
            </a:r>
            <a:r>
              <a:rPr lang="zh-TW" altLang="en-US" b="0" dirty="0">
                <a:solidFill>
                  <a:schemeClr val="tx1"/>
                </a:solidFill>
              </a:rPr>
              <a:t>技術點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</a:rPr>
              <a:t>3.</a:t>
            </a:r>
            <a:r>
              <a:rPr lang="zh-TW" altLang="en-US" b="0" dirty="0">
                <a:solidFill>
                  <a:schemeClr val="tx1"/>
                </a:solidFill>
              </a:rPr>
              <a:t>系統畫面	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2050" name="Picture 2" descr="D:\本地全端應用網站開發120D\大專\start_fitness\Eva\AI\FO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5733256"/>
            <a:ext cx="936104" cy="69300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本地全端應用網站開發120D\大專\start_fitness\Eva\AI\S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8" y="1419787"/>
            <a:ext cx="874006" cy="68898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475672" y="3152001"/>
            <a:ext cx="29546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佳樺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=&gt;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人員介紹 理念 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&gt; </a:t>
            </a:r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 bwMode="ltGray">
          <a:xfrm>
            <a:off x="3872880" y="2038287"/>
            <a:ext cx="5759608" cy="36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組員報告順序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從 前端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後端 </a:t>
            </a:r>
            <a:r>
              <a:rPr kumimoji="0" lang="zh-TW" altLang="en-US" sz="1800" b="1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從 畫面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管理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chemeClr val="bg2">
                    <a:lumMod val="10000"/>
                  </a:schemeClr>
                </a:solidFill>
              </a:rPr>
              <a:t>佳樺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=&gt;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人員介紹 理念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孟穎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=&gt;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設計概念 色彩運用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宜芬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=&gt;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功能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: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登入 地圖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API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購物車功能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&gt; </a:t>
            </a: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威宇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=&gt; 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功能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: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遊戲 後台</a:t>
            </a:r>
          </a:p>
        </p:txBody>
      </p:sp>
    </p:spTree>
    <p:extLst>
      <p:ext uri="{BB962C8B-B14F-4D97-AF65-F5344CB8AC3E}">
        <p14:creationId xmlns:p14="http://schemas.microsoft.com/office/powerpoint/2010/main" val="210112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216024"/>
            <a:ext cx="8640960" cy="69269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網站架構圖</a:t>
            </a:r>
          </a:p>
        </p:txBody>
      </p:sp>
      <p:pic>
        <p:nvPicPr>
          <p:cNvPr id="2" name="Picture 2" descr="D:\本地全端應用網站開發120D\88.大磚啼\規劃資料\1657886195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56" y="1120527"/>
            <a:ext cx="945500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8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TW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Logo</a:t>
            </a:r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設計 </a:t>
            </a:r>
            <a:r>
              <a:rPr lang="en-US" altLang="zh-TW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| </a:t>
            </a:r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色彩計畫 </a:t>
            </a:r>
            <a:r>
              <a:rPr lang="en-US" altLang="zh-TW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| </a:t>
            </a:r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色彩配置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7E02326-0A66-F416-E27F-CCC25B44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7" y="985122"/>
            <a:ext cx="8913440" cy="297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AA8709B-146C-1E0E-7948-190E737CA1E9}"/>
              </a:ext>
            </a:extLst>
          </p:cNvPr>
          <p:cNvSpPr/>
          <p:nvPr/>
        </p:nvSpPr>
        <p:spPr>
          <a:xfrm>
            <a:off x="377477" y="4149080"/>
            <a:ext cx="2487291" cy="223224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F7A52C7-DE76-3F6C-64E6-4D83019BB8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4365104"/>
            <a:ext cx="1972823" cy="176631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DB7FFA7-816A-53CB-3132-C3F2C3746DD6}"/>
              </a:ext>
            </a:extLst>
          </p:cNvPr>
          <p:cNvSpPr txBox="1"/>
          <p:nvPr/>
        </p:nvSpPr>
        <p:spPr>
          <a:xfrm>
            <a:off x="3368824" y="4221088"/>
            <a:ext cx="59220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Logo</a:t>
            </a:r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設計</a:t>
            </a:r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LOGO</a:t>
            </a:r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用「啞鈴」、「叉子」相交形成一個叉，表達運動與飲食兩者缺一不可，健身需要兩者相輔相成，並以文字表達健身動滋動滋的律動感。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色彩計畫</a:t>
            </a:r>
            <a:r>
              <a:rPr lang="en-US" altLang="zh-TW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zh-TW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使用代表運動的粉藍與飲食的淡橘色，營造健身新手無痛入門的氛圍，緩和減肥的沉重的感受</a:t>
            </a:r>
          </a:p>
        </p:txBody>
      </p:sp>
    </p:spTree>
    <p:extLst>
      <p:ext uri="{BB962C8B-B14F-4D97-AF65-F5344CB8AC3E}">
        <p14:creationId xmlns:p14="http://schemas.microsoft.com/office/powerpoint/2010/main" val="94060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0</TotalTime>
  <Words>582</Words>
  <Application>Microsoft Office PowerPoint</Application>
  <PresentationFormat>A4 紙張 (210x297 公釐)</PresentationFormat>
  <Paragraphs>81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Microsoft JhengHei UI</vt:lpstr>
      <vt:lpstr>微軟正黑體</vt:lpstr>
      <vt:lpstr>Arial</vt:lpstr>
      <vt:lpstr>Avenir Next LT Pro Light</vt:lpstr>
      <vt:lpstr>Calibri</vt:lpstr>
      <vt:lpstr>Liberation Sans</vt:lpstr>
      <vt:lpstr>Wingdings</vt:lpstr>
      <vt:lpstr>2020簡報範本_light</vt:lpstr>
      <vt:lpstr>動吃動吃</vt:lpstr>
      <vt:lpstr>小組成員與分工介紹</vt:lpstr>
      <vt:lpstr>目錄</vt:lpstr>
      <vt:lpstr>開發技術與工具</vt:lpstr>
      <vt:lpstr>動機與目的</vt:lpstr>
      <vt:lpstr>目標客群</vt:lpstr>
      <vt:lpstr>目標客群</vt:lpstr>
      <vt:lpstr>網站架構圖</vt:lpstr>
      <vt:lpstr>Logo設計 | 色彩計畫 | 色彩配置 </vt:lpstr>
      <vt:lpstr>飲食控制遊戲</vt:lpstr>
      <vt:lpstr>飲食控制遊戲</vt:lpstr>
      <vt:lpstr>後台管理</vt:lpstr>
      <vt:lpstr>後台管理</vt:lpstr>
      <vt:lpstr>後台管理</vt:lpstr>
      <vt:lpstr>後台管理</vt:lpstr>
      <vt:lpstr>後台管理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威宇 賴</cp:lastModifiedBy>
  <cp:revision>39</cp:revision>
  <dcterms:created xsi:type="dcterms:W3CDTF">2021-04-12T00:49:08Z</dcterms:created>
  <dcterms:modified xsi:type="dcterms:W3CDTF">2022-07-17T04:38:53Z</dcterms:modified>
</cp:coreProperties>
</file>