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264" r:id="rId2"/>
    <p:sldId id="285" r:id="rId3"/>
    <p:sldId id="286" r:id="rId4"/>
    <p:sldId id="287" r:id="rId5"/>
    <p:sldId id="288" r:id="rId6"/>
    <p:sldId id="260" r:id="rId7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宜芬 林" initials="宜芬" lastIdx="1" clrIdx="0">
    <p:extLst>
      <p:ext uri="{19B8F6BF-5375-455C-9EA6-DF929625EA0E}">
        <p15:presenceInfo xmlns:p15="http://schemas.microsoft.com/office/powerpoint/2012/main" userId="aba83431a2d473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84B"/>
    <a:srgbClr val="F3F3F3"/>
    <a:srgbClr val="FFF7EF"/>
    <a:srgbClr val="FFE9D1"/>
    <a:srgbClr val="FFF5E7"/>
    <a:srgbClr val="FDEDDF"/>
    <a:srgbClr val="FCDFC4"/>
    <a:srgbClr val="F7DA9F"/>
    <a:srgbClr val="90B7FE"/>
    <a:srgbClr val="418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 autoAdjust="0"/>
  </p:normalViewPr>
  <p:slideViewPr>
    <p:cSldViewPr showGuides="1">
      <p:cViewPr varScale="1">
        <p:scale>
          <a:sx n="86" d="100"/>
          <a:sy n="86" d="100"/>
        </p:scale>
        <p:origin x="451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2022/7/18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2022/7/18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2480" y="764704"/>
            <a:ext cx="532859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745088" y="764704"/>
            <a:ext cx="3888432" cy="5616624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5487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00472" y="764704"/>
            <a:ext cx="5328592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0472" y="1340768"/>
            <a:ext cx="5328592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01073" y="764704"/>
            <a:ext cx="4018285" cy="50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601073" y="1340768"/>
            <a:ext cx="4018285" cy="5112568"/>
          </a:xfr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025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560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2481" y="687735"/>
            <a:ext cx="348195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4888" y="1268760"/>
            <a:ext cx="4680520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72481" y="2060848"/>
            <a:ext cx="3481958" cy="4392488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271889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2520" y="2708921"/>
            <a:ext cx="8640960" cy="716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5600" y="979200"/>
            <a:ext cx="720080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200800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1825" y="1268759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68900" y="1268413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908720"/>
            <a:ext cx="5259982" cy="54006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4490" y="908720"/>
            <a:ext cx="3481958" cy="5400600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0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74841" y="6649854"/>
            <a:ext cx="372218" cy="171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4EACC7-37E3-43A5-A5FB-BEB9CE95D266}" type="slidenum">
              <a:rPr lang="zh-TW" altLang="en-US" sz="1200" smtClean="0">
                <a:solidFill>
                  <a:schemeClr val="bg1"/>
                </a:solidFill>
              </a:rPr>
              <a:pPr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8F83B7-CC73-4E3F-9287-CF590BE57B6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8464" y="41821"/>
            <a:ext cx="781050" cy="676275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1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65526D-DB92-4A98-9E03-1227F7138DBB}"/>
              </a:ext>
            </a:extLst>
          </p:cNvPr>
          <p:cNvGrpSpPr/>
          <p:nvPr userDrawn="1"/>
        </p:nvGrpSpPr>
        <p:grpSpPr>
          <a:xfrm>
            <a:off x="0" y="6629944"/>
            <a:ext cx="9906000" cy="261610"/>
            <a:chOff x="0" y="6233704"/>
            <a:chExt cx="9906000" cy="2616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5CFBFC1-A069-4FBC-A453-306DD6015A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0" y="6284791"/>
              <a:ext cx="9906000" cy="177800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EC8BE7-DA71-4BDA-8CB8-33EEA10823B6}"/>
                </a:ext>
              </a:extLst>
            </p:cNvPr>
            <p:cNvSpPr txBox="1"/>
            <p:nvPr userDrawn="1"/>
          </p:nvSpPr>
          <p:spPr>
            <a:xfrm>
              <a:off x="6645468" y="6265969"/>
              <a:ext cx="46434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dirty="0">
                  <a:solidFill>
                    <a:srgbClr val="FFFFFF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2022</a:t>
              </a:r>
              <a:endParaRPr lang="zh-TW" altLang="en-US" sz="800" b="0" dirty="0">
                <a:solidFill>
                  <a:srgbClr val="FFFFFF"/>
                </a:solidFill>
                <a:latin typeface="Liberation Sans" panose="020B0604020202020204" pitchFamily="34" charset="0"/>
                <a:ea typeface="Yu Gothic" panose="020B0400000000000000" pitchFamily="34" charset="-128"/>
                <a:cs typeface="Liberation Sans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2543E6-D835-43CF-8323-BB5950B7F5DC}"/>
                </a:ext>
              </a:extLst>
            </p:cNvPr>
            <p:cNvSpPr/>
            <p:nvPr userDrawn="1"/>
          </p:nvSpPr>
          <p:spPr>
            <a:xfrm>
              <a:off x="4574241" y="6233704"/>
              <a:ext cx="3561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fld id="{8F4EACC7-37E3-43A5-A5FB-BEB9CE95D266}" type="slidenum">
                <a:rPr lang="zh-TW" altLang="en-US" sz="1100" smtClean="0">
                  <a:solidFill>
                    <a:schemeClr val="bg1"/>
                  </a:solidFill>
                </a:rPr>
                <a:pPr/>
                <a:t>‹#›</a:t>
              </a:fld>
              <a:endParaRPr lang="zh-TW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E7BB63-E6A1-4E5D-BBDE-09FA7D686D38}"/>
                </a:ext>
              </a:extLst>
            </p:cNvPr>
            <p:cNvSpPr txBox="1"/>
            <p:nvPr userDrawn="1"/>
          </p:nvSpPr>
          <p:spPr>
            <a:xfrm>
              <a:off x="6920020" y="6265969"/>
              <a:ext cx="335648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0" i="0" dirty="0">
                  <a:solidFill>
                    <a:srgbClr val="FFFFFF"/>
                  </a:solidFill>
                  <a:effectLst/>
                  <a:latin typeface="+mj-lt"/>
                  <a:ea typeface="Yu Gothic" panose="020B0400000000000000" pitchFamily="34" charset="-128"/>
                </a:rPr>
                <a:t>©</a:t>
              </a:r>
              <a:endParaRPr lang="zh-TW" altLang="en-US" sz="800" b="0" dirty="0">
                <a:solidFill>
                  <a:srgbClr val="FFFFFF"/>
                </a:solidFill>
                <a:latin typeface="+mj-lt"/>
                <a:ea typeface="Yu Gothic" panose="020B0400000000000000" pitchFamily="34" charset="-128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6D811A0-564C-4DD2-8EB6-01EBFFC8B991}"/>
                </a:ext>
              </a:extLst>
            </p:cNvPr>
            <p:cNvSpPr txBox="1"/>
            <p:nvPr userDrawn="1"/>
          </p:nvSpPr>
          <p:spPr>
            <a:xfrm>
              <a:off x="7044555" y="6265387"/>
              <a:ext cx="46423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800" b="1" i="0" dirty="0">
                  <a:solidFill>
                    <a:srgbClr val="FFFFFF"/>
                  </a:solidFill>
                  <a:effectLst/>
                  <a:latin typeface="Avenir Next LT Pro Light" panose="020B0304020202020204" pitchFamily="34" charset="0"/>
                  <a:ea typeface="Yu Gothic" panose="020B0400000000000000" pitchFamily="34" charset="-128"/>
                </a:rPr>
                <a:t>iSpan</a:t>
              </a:r>
              <a:endParaRPr lang="zh-TW" altLang="en-US" sz="700" b="1" dirty="0">
                <a:solidFill>
                  <a:srgbClr val="FFFFFF"/>
                </a:solidFill>
                <a:latin typeface="Avenir Next LT Pro Light" panose="020B0304020202020204" pitchFamily="34" charset="0"/>
                <a:ea typeface="Yu Gothic" panose="020B0400000000000000" pitchFamily="34" charset="-128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589B725-0E0C-40CC-9549-C1BDEC14B51E}"/>
                </a:ext>
              </a:extLst>
            </p:cNvPr>
            <p:cNvSpPr txBox="1"/>
            <p:nvPr userDrawn="1"/>
          </p:nvSpPr>
          <p:spPr>
            <a:xfrm>
              <a:off x="7329592" y="6265969"/>
              <a:ext cx="130005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800" b="1" i="0" dirty="0">
                  <a:solidFill>
                    <a:srgbClr val="FFFFFF"/>
                  </a:solidFill>
                  <a:effectLst/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資展國際股份有限公司</a:t>
              </a:r>
              <a:endParaRPr lang="zh-TW" altLang="en-US" sz="800" b="1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53" r:id="rId6"/>
    <p:sldLayoutId id="2147483657" r:id="rId7"/>
    <p:sldLayoutId id="2147483671" r:id="rId8"/>
    <p:sldLayoutId id="2147483670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KSO_Shape"/>
          <p:cNvSpPr/>
          <p:nvPr>
            <p:custDataLst>
              <p:tags r:id="rId1"/>
            </p:custDataLst>
          </p:nvPr>
        </p:nvSpPr>
        <p:spPr>
          <a:xfrm rot="10800000">
            <a:off x="4139952" y="4900162"/>
            <a:ext cx="5766048" cy="1766300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90B7F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PA_KSO_Shape"/>
          <p:cNvSpPr/>
          <p:nvPr>
            <p:custDataLst>
              <p:tags r:id="rId2"/>
            </p:custDataLst>
          </p:nvPr>
        </p:nvSpPr>
        <p:spPr>
          <a:xfrm rot="10800000" flipH="1">
            <a:off x="-3" y="4290197"/>
            <a:ext cx="4932041" cy="2376266"/>
          </a:xfrm>
          <a:custGeom>
            <a:avLst/>
            <a:gdLst>
              <a:gd name="connsiteX0" fmla="*/ 0 w 1079818"/>
              <a:gd name="connsiteY0" fmla="*/ 0 h 1080105"/>
              <a:gd name="connsiteX1" fmla="*/ 1079818 w 1079818"/>
              <a:gd name="connsiteY1" fmla="*/ 0 h 1080105"/>
              <a:gd name="connsiteX2" fmla="*/ 110134 w 1079818"/>
              <a:gd name="connsiteY2" fmla="*/ 1074544 h 1080105"/>
              <a:gd name="connsiteX3" fmla="*/ 0 w 1079818"/>
              <a:gd name="connsiteY3" fmla="*/ 1080105 h 10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818" h="1080105">
                <a:moveTo>
                  <a:pt x="0" y="0"/>
                </a:moveTo>
                <a:lnTo>
                  <a:pt x="1079818" y="0"/>
                </a:lnTo>
                <a:cubicBezTo>
                  <a:pt x="1079818" y="559251"/>
                  <a:pt x="654791" y="1019231"/>
                  <a:pt x="110134" y="1074544"/>
                </a:cubicBezTo>
                <a:lnTo>
                  <a:pt x="0" y="1080105"/>
                </a:lnTo>
                <a:close/>
              </a:path>
            </a:pathLst>
          </a:custGeom>
          <a:solidFill>
            <a:srgbClr val="F7DA9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628800"/>
            <a:ext cx="9906000" cy="720080"/>
          </a:xfrm>
        </p:spPr>
        <p:txBody>
          <a:bodyPr>
            <a:noAutofit/>
          </a:bodyPr>
          <a:lstStyle/>
          <a:p>
            <a:r>
              <a:rPr lang="zh-TW" altLang="en-US" sz="8000" b="0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動吃動吃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310908" y="5138138"/>
            <a:ext cx="3489964" cy="1296144"/>
          </a:xfrm>
          <a:prstGeom prst="rect">
            <a:avLst/>
          </a:prstGeom>
          <a:effectLst>
            <a:softEdge rad="127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組別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第三組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指導老師 </a:t>
            </a:r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雅婷老師</a:t>
            </a:r>
            <a:endParaRPr lang="en-US" altLang="zh-TW" sz="2800" dirty="0">
              <a:solidFill>
                <a:schemeClr val="tx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0" name="副標題 4"/>
          <p:cNvSpPr txBox="1">
            <a:spLocks/>
          </p:cNvSpPr>
          <p:nvPr/>
        </p:nvSpPr>
        <p:spPr bwMode="ltGray">
          <a:xfrm>
            <a:off x="3336801" y="2924944"/>
            <a:ext cx="3704431" cy="12961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組員 </a:t>
            </a:r>
            <a:r>
              <a:rPr lang="en-US" altLang="zh-TW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蔡佳樺、鍾孟穎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800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         林宜芬、賴威宇</a:t>
            </a:r>
            <a:endParaRPr lang="en-US" altLang="zh-TW" sz="28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PA_椭圆 10"/>
          <p:cNvSpPr/>
          <p:nvPr>
            <p:custDataLst>
              <p:tags r:id="rId3"/>
            </p:custDataLst>
          </p:nvPr>
        </p:nvSpPr>
        <p:spPr>
          <a:xfrm>
            <a:off x="753244" y="1844824"/>
            <a:ext cx="478176" cy="432048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椭圆 12"/>
          <p:cNvSpPr/>
          <p:nvPr>
            <p:custDataLst>
              <p:tags r:id="rId4"/>
            </p:custDataLst>
          </p:nvPr>
        </p:nvSpPr>
        <p:spPr>
          <a:xfrm>
            <a:off x="1733559" y="2066379"/>
            <a:ext cx="393717" cy="420985"/>
          </a:xfrm>
          <a:prstGeom prst="ellipse">
            <a:avLst/>
          </a:prstGeom>
          <a:solidFill>
            <a:srgbClr val="FC6D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椭圆 13"/>
          <p:cNvSpPr/>
          <p:nvPr>
            <p:custDataLst>
              <p:tags r:id="rId5"/>
            </p:custDataLst>
          </p:nvPr>
        </p:nvSpPr>
        <p:spPr>
          <a:xfrm>
            <a:off x="1354056" y="2966900"/>
            <a:ext cx="341908" cy="341908"/>
          </a:xfrm>
          <a:prstGeom prst="ellipse">
            <a:avLst/>
          </a:prstGeom>
          <a:solidFill>
            <a:srgbClr val="8BC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椭圆 14"/>
          <p:cNvSpPr/>
          <p:nvPr>
            <p:custDataLst>
              <p:tags r:id="rId6"/>
            </p:custDataLst>
          </p:nvPr>
        </p:nvSpPr>
        <p:spPr>
          <a:xfrm>
            <a:off x="1412305" y="1052736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椭圆 10"/>
          <p:cNvSpPr/>
          <p:nvPr>
            <p:custDataLst>
              <p:tags r:id="rId7"/>
            </p:custDataLst>
          </p:nvPr>
        </p:nvSpPr>
        <p:spPr>
          <a:xfrm>
            <a:off x="7916265" y="3403785"/>
            <a:ext cx="360040" cy="360040"/>
          </a:xfrm>
          <a:prstGeom prst="ellipse">
            <a:avLst/>
          </a:prstGeom>
          <a:solidFill>
            <a:srgbClr val="66BFBD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椭圆 14"/>
          <p:cNvSpPr/>
          <p:nvPr>
            <p:custDataLst>
              <p:tags r:id="rId8"/>
            </p:custDataLst>
          </p:nvPr>
        </p:nvSpPr>
        <p:spPr>
          <a:xfrm>
            <a:off x="8530378" y="2739712"/>
            <a:ext cx="493119" cy="493119"/>
          </a:xfrm>
          <a:prstGeom prst="ellipse">
            <a:avLst/>
          </a:prstGeom>
          <a:solidFill>
            <a:srgbClr val="FBC65C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D:\本地全端應用網站開發120D\大專\start_fitness\Eva\AI\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37" y="5260811"/>
            <a:ext cx="1310700" cy="117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919923-6A10-1B44-2D76-E0F03F43868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9488" b="7734"/>
          <a:stretch/>
        </p:blipFill>
        <p:spPr>
          <a:xfrm>
            <a:off x="381000" y="1556792"/>
            <a:ext cx="9144000" cy="44640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C0523E-9386-77CA-979E-D387782B0810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登入畫面</a:t>
            </a:r>
            <a:endParaRPr lang="en-US" altLang="zh-TW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7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C29781B-C799-C167-7FDE-960B5AD46F0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7234" b="4567"/>
          <a:stretch/>
        </p:blipFill>
        <p:spPr>
          <a:xfrm>
            <a:off x="389715" y="1484784"/>
            <a:ext cx="9144000" cy="44640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會員管理頁</a:t>
            </a:r>
            <a:endParaRPr lang="en-US" altLang="zh-TW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CAF985A-228C-95AC-CA7E-D713EB62BC9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7806" b="4805"/>
          <a:stretch/>
        </p:blipFill>
        <p:spPr>
          <a:xfrm>
            <a:off x="381000" y="1513146"/>
            <a:ext cx="9144000" cy="44640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庫存管理頁</a:t>
            </a:r>
            <a:endParaRPr lang="en-US" altLang="zh-TW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07DA7D6-FE8F-3A93-9448-C4FB648D0E5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399" b="6201"/>
          <a:stretch/>
        </p:blipFill>
        <p:spPr>
          <a:xfrm>
            <a:off x="389715" y="1557288"/>
            <a:ext cx="9144000" cy="446400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19" y="0"/>
            <a:ext cx="8658397" cy="9087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TW" altLang="en-US" sz="4000" dirty="0"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後台管理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5FC979A-B2F4-251B-3024-815C1EADD3D6}"/>
              </a:ext>
            </a:extLst>
          </p:cNvPr>
          <p:cNvSpPr txBox="1"/>
          <p:nvPr/>
        </p:nvSpPr>
        <p:spPr>
          <a:xfrm>
            <a:off x="2768253" y="908720"/>
            <a:ext cx="438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登出畫面</a:t>
            </a:r>
            <a:endParaRPr lang="en-US" altLang="zh-TW" sz="28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6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864768" y="2060848"/>
            <a:ext cx="437535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5400" dirty="0">
                <a:solidFill>
                  <a:schemeClr val="accent1"/>
                </a:solidFill>
              </a:rPr>
              <a:t>T</a:t>
            </a:r>
            <a:r>
              <a:rPr lang="en-US" altLang="zh-TW" sz="5400" dirty="0">
                <a:solidFill>
                  <a:schemeClr val="accent2"/>
                </a:solidFill>
              </a:rPr>
              <a:t>h</a:t>
            </a:r>
            <a:r>
              <a:rPr lang="en-US" altLang="zh-TW" sz="5400" dirty="0">
                <a:solidFill>
                  <a:schemeClr val="accent3"/>
                </a:solidFill>
              </a:rPr>
              <a:t>a</a:t>
            </a:r>
            <a:r>
              <a:rPr lang="en-US" altLang="zh-TW" sz="5400" dirty="0">
                <a:solidFill>
                  <a:schemeClr val="accent4"/>
                </a:solidFill>
              </a:rPr>
              <a:t>n</a:t>
            </a:r>
            <a:r>
              <a:rPr lang="en-US" altLang="zh-TW" sz="5400" dirty="0">
                <a:solidFill>
                  <a:schemeClr val="accent5"/>
                </a:solidFill>
              </a:rPr>
              <a:t>k</a:t>
            </a:r>
            <a:r>
              <a:rPr lang="en-US" altLang="zh-TW" sz="5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5400" dirty="0">
                <a:solidFill>
                  <a:schemeClr val="accent6"/>
                </a:solidFill>
              </a:rPr>
              <a:t>y</a:t>
            </a:r>
            <a:r>
              <a:rPr lang="en-US" altLang="zh-TW" sz="5400" dirty="0">
                <a:solidFill>
                  <a:schemeClr val="accent1"/>
                </a:solidFill>
              </a:rPr>
              <a:t>o</a:t>
            </a:r>
            <a:r>
              <a:rPr lang="en-US" altLang="zh-TW" sz="5400" dirty="0">
                <a:solidFill>
                  <a:schemeClr val="accent3"/>
                </a:solidFill>
              </a:rPr>
              <a:t>u</a:t>
            </a:r>
            <a:endParaRPr lang="zh-TW" altLang="en-US" sz="5400" dirty="0" err="1">
              <a:solidFill>
                <a:schemeClr val="accent3"/>
              </a:solidFill>
            </a:endParaRPr>
          </a:p>
        </p:txBody>
      </p:sp>
      <p:pic>
        <p:nvPicPr>
          <p:cNvPr id="1027" name="Picture 3" descr="D:\本地全端應用網站開發120D\大專\start_fitness\Eva\AI\opindex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28" y="3429000"/>
            <a:ext cx="5186844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0</TotalTime>
  <Words>48</Words>
  <Application>Microsoft Office PowerPoint</Application>
  <PresentationFormat>A4 紙張 (210x297 公釐)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UI</vt:lpstr>
      <vt:lpstr>微軟正黑體</vt:lpstr>
      <vt:lpstr>Arial</vt:lpstr>
      <vt:lpstr>Avenir Next LT Pro Light</vt:lpstr>
      <vt:lpstr>Calibri</vt:lpstr>
      <vt:lpstr>Liberation Sans</vt:lpstr>
      <vt:lpstr>Wingdings</vt:lpstr>
      <vt:lpstr>2020簡報範本_light</vt:lpstr>
      <vt:lpstr>動吃動吃</vt:lpstr>
      <vt:lpstr>後台管理</vt:lpstr>
      <vt:lpstr>後台管理</vt:lpstr>
      <vt:lpstr>後台管理</vt:lpstr>
      <vt:lpstr>後台管理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威宇 賴</cp:lastModifiedBy>
  <cp:revision>52</cp:revision>
  <dcterms:created xsi:type="dcterms:W3CDTF">2021-04-12T00:49:08Z</dcterms:created>
  <dcterms:modified xsi:type="dcterms:W3CDTF">2022-07-18T01:34:11Z</dcterms:modified>
</cp:coreProperties>
</file>