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3"/>
  </p:notesMasterIdLst>
  <p:handoutMasterIdLst>
    <p:handoutMasterId r:id="rId14"/>
  </p:handoutMasterIdLst>
  <p:sldIdLst>
    <p:sldId id="264" r:id="rId2"/>
    <p:sldId id="273" r:id="rId3"/>
    <p:sldId id="270" r:id="rId4"/>
    <p:sldId id="274" r:id="rId5"/>
    <p:sldId id="280" r:id="rId6"/>
    <p:sldId id="275" r:id="rId7"/>
    <p:sldId id="276" r:id="rId8"/>
    <p:sldId id="277" r:id="rId9"/>
    <p:sldId id="278" r:id="rId10"/>
    <p:sldId id="279" r:id="rId11"/>
    <p:sldId id="260" r:id="rId12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宜芬 林" initials="宜芬" lastIdx="1" clrIdx="0">
    <p:extLst>
      <p:ext uri="{19B8F6BF-5375-455C-9EA6-DF929625EA0E}">
        <p15:presenceInfo xmlns:p15="http://schemas.microsoft.com/office/powerpoint/2012/main" xmlns="" userId="aba83431a2d473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F"/>
    <a:srgbClr val="FFE9D1"/>
    <a:srgbClr val="FFF5E7"/>
    <a:srgbClr val="FDEDDF"/>
    <a:srgbClr val="FCDFC4"/>
    <a:srgbClr val="F7DA9F"/>
    <a:srgbClr val="90B7FE"/>
    <a:srgbClr val="4184FD"/>
    <a:srgbClr val="FFFFFF"/>
    <a:srgbClr val="F9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 autoAdjust="0"/>
  </p:normalViewPr>
  <p:slideViewPr>
    <p:cSldViewPr showGuides="1">
      <p:cViewPr varScale="1">
        <p:scale>
          <a:sx n="67" d="100"/>
          <a:sy n="67" d="100"/>
        </p:scale>
        <p:origin x="-1120" y="-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2022/7/15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2022/7/15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687735"/>
            <a:ext cx="348195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4888" y="1268760"/>
            <a:ext cx="4680520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2060848"/>
            <a:ext cx="3481958" cy="4392488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5600" y="979200"/>
            <a:ext cx="720080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200800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74841" y="6649854"/>
            <a:ext cx="372218" cy="171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4EACC7-37E3-43A5-A5FB-BEB9CE95D266}" type="slidenum">
              <a:rPr lang="zh-TW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A38F83B7-CC73-4E3F-9287-CF590BE57B6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28464" y="41821"/>
            <a:ext cx="781050" cy="676275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1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C165526D-DB92-4A98-9E03-1227F7138DBB}"/>
              </a:ext>
            </a:extLst>
          </p:cNvPr>
          <p:cNvGrpSpPr/>
          <p:nvPr userDrawn="1"/>
        </p:nvGrpSpPr>
        <p:grpSpPr>
          <a:xfrm>
            <a:off x="0" y="6629944"/>
            <a:ext cx="9906000" cy="261610"/>
            <a:chOff x="0" y="6233704"/>
            <a:chExt cx="9906000" cy="2616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xmlns="" id="{15CFBFC1-A069-4FBC-A453-306DD6015A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0" y="6284791"/>
              <a:ext cx="9906000" cy="1778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xmlns="" id="{3DEC8BE7-DA71-4BDA-8CB8-33EEA10823B6}"/>
                </a:ext>
              </a:extLst>
            </p:cNvPr>
            <p:cNvSpPr txBox="1"/>
            <p:nvPr userDrawn="1"/>
          </p:nvSpPr>
          <p:spPr>
            <a:xfrm>
              <a:off x="6645468" y="6265969"/>
              <a:ext cx="46434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dirty="0">
                  <a:solidFill>
                    <a:srgbClr val="FFFFFF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2022</a:t>
              </a:r>
              <a:endParaRPr lang="zh-TW" altLang="en-US" sz="800" b="0" dirty="0">
                <a:solidFill>
                  <a:srgbClr val="FFFFFF"/>
                </a:solidFill>
                <a:latin typeface="Liberation Sans" panose="020B0604020202020204" pitchFamily="34" charset="0"/>
                <a:ea typeface="Yu Gothic" panose="020B0400000000000000" pitchFamily="34" charset="-128"/>
                <a:cs typeface="Liberation Sans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0E2543E6-D835-43CF-8323-BB5950B7F5DC}"/>
                </a:ext>
              </a:extLst>
            </p:cNvPr>
            <p:cNvSpPr/>
            <p:nvPr userDrawn="1"/>
          </p:nvSpPr>
          <p:spPr>
            <a:xfrm>
              <a:off x="4574241" y="6233704"/>
              <a:ext cx="3561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fld id="{8F4EACC7-37E3-43A5-A5FB-BEB9CE95D266}" type="slidenum">
                <a:rPr lang="zh-TW" altLang="en-US" sz="1100" smtClean="0">
                  <a:solidFill>
                    <a:schemeClr val="bg1"/>
                  </a:solidFill>
                </a:rPr>
                <a:pPr/>
                <a:t>‹#›</a:t>
              </a:fld>
              <a:endParaRPr lang="zh-TW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56E7BB63-E6A1-4E5D-BBDE-09FA7D686D38}"/>
                </a:ext>
              </a:extLst>
            </p:cNvPr>
            <p:cNvSpPr txBox="1"/>
            <p:nvPr userDrawn="1"/>
          </p:nvSpPr>
          <p:spPr>
            <a:xfrm>
              <a:off x="6920020" y="6265969"/>
              <a:ext cx="33564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i="0" dirty="0">
                  <a:solidFill>
                    <a:srgbClr val="FFFFFF"/>
                  </a:solidFill>
                  <a:effectLst/>
                  <a:latin typeface="+mj-lt"/>
                  <a:ea typeface="Yu Gothic" panose="020B0400000000000000" pitchFamily="34" charset="-128"/>
                </a:rPr>
                <a:t>©</a:t>
              </a:r>
              <a:endParaRPr lang="zh-TW" altLang="en-US" sz="800" b="0" dirty="0">
                <a:solidFill>
                  <a:srgbClr val="FFFFFF"/>
                </a:solidFill>
                <a:latin typeface="+mj-lt"/>
                <a:ea typeface="Yu Gothic" panose="020B0400000000000000" pitchFamily="34" charset="-128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66D811A0-564C-4DD2-8EB6-01EBFFC8B991}"/>
                </a:ext>
              </a:extLst>
            </p:cNvPr>
            <p:cNvSpPr txBox="1"/>
            <p:nvPr userDrawn="1"/>
          </p:nvSpPr>
          <p:spPr>
            <a:xfrm>
              <a:off x="7044555" y="6265387"/>
              <a:ext cx="46423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1" i="0" dirty="0">
                  <a:solidFill>
                    <a:srgbClr val="FFFFFF"/>
                  </a:solidFill>
                  <a:effectLst/>
                  <a:latin typeface="Avenir Next LT Pro Light" panose="020B0304020202020204" pitchFamily="34" charset="0"/>
                  <a:ea typeface="Yu Gothic" panose="020B0400000000000000" pitchFamily="34" charset="-128"/>
                </a:rPr>
                <a:t>iSpan</a:t>
              </a:r>
              <a:endParaRPr lang="zh-TW" altLang="en-US" sz="700" b="1" dirty="0">
                <a:solidFill>
                  <a:srgbClr val="FFFFFF"/>
                </a:solidFill>
                <a:latin typeface="Avenir Next LT Pro Light" panose="020B0304020202020204" pitchFamily="34" charset="0"/>
                <a:ea typeface="Yu Gothic" panose="020B0400000000000000" pitchFamily="34" charset="-128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xmlns="" id="{B589B725-0E0C-40CC-9549-C1BDEC14B51E}"/>
                </a:ext>
              </a:extLst>
            </p:cNvPr>
            <p:cNvSpPr txBox="1"/>
            <p:nvPr userDrawn="1"/>
          </p:nvSpPr>
          <p:spPr>
            <a:xfrm>
              <a:off x="7329592" y="6265969"/>
              <a:ext cx="130005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800" b="1" i="0" dirty="0">
                  <a:solidFill>
                    <a:srgbClr val="FFFFFF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資展國際股份有限公司</a:t>
              </a:r>
              <a:endParaRPr lang="zh-TW" altLang="en-US" sz="800" b="1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KSO_Shape"/>
          <p:cNvSpPr/>
          <p:nvPr>
            <p:custDataLst>
              <p:tags r:id="rId1"/>
            </p:custDataLst>
          </p:nvPr>
        </p:nvSpPr>
        <p:spPr>
          <a:xfrm rot="10800000">
            <a:off x="4139952" y="4900162"/>
            <a:ext cx="5766048" cy="17663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90B7FE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PA_KSO_Shape"/>
          <p:cNvSpPr/>
          <p:nvPr>
            <p:custDataLst>
              <p:tags r:id="rId2"/>
            </p:custDataLst>
          </p:nvPr>
        </p:nvSpPr>
        <p:spPr>
          <a:xfrm rot="10800000" flipH="1">
            <a:off x="-3" y="4290197"/>
            <a:ext cx="4932041" cy="2376266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F7DA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628800"/>
            <a:ext cx="9906000" cy="720080"/>
          </a:xfrm>
        </p:spPr>
        <p:txBody>
          <a:bodyPr>
            <a:noAutofit/>
          </a:bodyPr>
          <a:lstStyle/>
          <a:p>
            <a:r>
              <a:rPr lang="zh-TW" altLang="en-US" sz="8000" dirty="0"/>
              <a:t>動吃動吃</a:t>
            </a:r>
            <a:endParaRPr lang="zh-TW" altLang="en-US" sz="8000" dirty="0">
              <a:solidFill>
                <a:schemeClr val="accent4"/>
              </a:solidFill>
            </a:endParaRP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310908" y="5138138"/>
            <a:ext cx="3489964" cy="1296144"/>
          </a:xfrm>
          <a:prstGeom prst="rect">
            <a:avLst/>
          </a:prstGeom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</a:rPr>
              <a:t>組別 </a:t>
            </a:r>
            <a:r>
              <a:rPr lang="en-US" altLang="zh-TW" sz="28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r>
              <a:rPr lang="zh-TW" altLang="en-US" sz="2800" dirty="0" smtClean="0">
                <a:solidFill>
                  <a:schemeClr val="tx1">
                    <a:lumMod val="50000"/>
                  </a:schemeClr>
                </a:solidFill>
              </a:rPr>
              <a:t> 第三組</a:t>
            </a:r>
            <a:endParaRPr lang="en-US" altLang="zh-TW" sz="28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dirty="0" smtClean="0">
                <a:solidFill>
                  <a:schemeClr val="tx1">
                    <a:lumMod val="50000"/>
                  </a:schemeClr>
                </a:solidFill>
              </a:rPr>
              <a:t>指導老師 </a:t>
            </a:r>
            <a:r>
              <a:rPr lang="en-US" altLang="zh-TW" sz="28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r>
              <a:rPr lang="zh-TW" altLang="en-US" sz="2800" dirty="0" smtClean="0">
                <a:solidFill>
                  <a:schemeClr val="tx1">
                    <a:lumMod val="50000"/>
                  </a:schemeClr>
                </a:solidFill>
              </a:rPr>
              <a:t> 雅婷老師</a:t>
            </a:r>
            <a:endParaRPr lang="en-US" altLang="zh-TW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副標題 4"/>
          <p:cNvSpPr txBox="1">
            <a:spLocks/>
          </p:cNvSpPr>
          <p:nvPr/>
        </p:nvSpPr>
        <p:spPr bwMode="ltGray">
          <a:xfrm>
            <a:off x="3336801" y="2924944"/>
            <a:ext cx="3704431" cy="129614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組員 </a:t>
            </a:r>
            <a:r>
              <a:rPr lang="en-US" altLang="zh-TW" sz="28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zh-TW" altLang="en-US" sz="28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蔡佳樺、</a:t>
            </a:r>
            <a:r>
              <a:rPr lang="zh-TW" altLang="en-US" sz="2800" dirty="0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鍾孟穎</a:t>
            </a:r>
            <a:endParaRPr lang="en-US" altLang="zh-TW" sz="2800" dirty="0"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     林宜芬、賴威宇</a:t>
            </a:r>
            <a:endParaRPr lang="en-US" altLang="zh-TW" sz="2800" dirty="0"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PA_椭圆 10"/>
          <p:cNvSpPr/>
          <p:nvPr>
            <p:custDataLst>
              <p:tags r:id="rId3"/>
            </p:custDataLst>
          </p:nvPr>
        </p:nvSpPr>
        <p:spPr>
          <a:xfrm>
            <a:off x="753244" y="1844824"/>
            <a:ext cx="478176" cy="432048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椭圆 12"/>
          <p:cNvSpPr/>
          <p:nvPr>
            <p:custDataLst>
              <p:tags r:id="rId4"/>
            </p:custDataLst>
          </p:nvPr>
        </p:nvSpPr>
        <p:spPr>
          <a:xfrm>
            <a:off x="1733559" y="2066379"/>
            <a:ext cx="393717" cy="420985"/>
          </a:xfrm>
          <a:prstGeom prst="ellipse">
            <a:avLst/>
          </a:prstGeom>
          <a:solidFill>
            <a:srgbClr val="FC6D5C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椭圆 13"/>
          <p:cNvSpPr/>
          <p:nvPr>
            <p:custDataLst>
              <p:tags r:id="rId5"/>
            </p:custDataLst>
          </p:nvPr>
        </p:nvSpPr>
        <p:spPr>
          <a:xfrm>
            <a:off x="1354056" y="2966900"/>
            <a:ext cx="341908" cy="341908"/>
          </a:xfrm>
          <a:prstGeom prst="ellipse">
            <a:avLst/>
          </a:prstGeom>
          <a:solidFill>
            <a:srgbClr val="8BC066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椭圆 14"/>
          <p:cNvSpPr/>
          <p:nvPr>
            <p:custDataLst>
              <p:tags r:id="rId6"/>
            </p:custDataLst>
          </p:nvPr>
        </p:nvSpPr>
        <p:spPr>
          <a:xfrm>
            <a:off x="1240440" y="959148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椭圆 10"/>
          <p:cNvSpPr/>
          <p:nvPr>
            <p:custDataLst>
              <p:tags r:id="rId7"/>
            </p:custDataLst>
          </p:nvPr>
        </p:nvSpPr>
        <p:spPr>
          <a:xfrm>
            <a:off x="7916265" y="3403785"/>
            <a:ext cx="360040" cy="360040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椭圆 14"/>
          <p:cNvSpPr/>
          <p:nvPr>
            <p:custDataLst>
              <p:tags r:id="rId8"/>
            </p:custDataLst>
          </p:nvPr>
        </p:nvSpPr>
        <p:spPr>
          <a:xfrm>
            <a:off x="8530378" y="2739712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D:\本地全端應用網站開發120D\大專\start_fitness\Eva\AI\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37" y="5260811"/>
            <a:ext cx="1310700" cy="117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b="0" dirty="0"/>
              <a:t>網站架構圖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A743AC94-8722-3F7C-7A11-5B9BF90F6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690563"/>
            <a:ext cx="965835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8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260648"/>
            <a:ext cx="8640960" cy="6810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/>
              <a:t>小組成員與分工介紹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48775"/>
              </p:ext>
            </p:extLst>
          </p:nvPr>
        </p:nvGraphicFramePr>
        <p:xfrm>
          <a:off x="0" y="1071776"/>
          <a:ext cx="9906000" cy="559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192517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組長</a:t>
                      </a:r>
                      <a:r>
                        <a:rPr lang="en-US" altLang="zh-TW" sz="2000" b="1" spc="300" dirty="0" smtClean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蔡佳樺</a:t>
                      </a:r>
                      <a:endParaRPr lang="en-US" altLang="zh-TW" sz="2000" b="1" spc="30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0" indent="0" algn="ctr">
                        <a:buClr>
                          <a:srgbClr val="FFC000"/>
                        </a:buClr>
                        <a:buFont typeface="Wingdings" pitchFamily="2" charset="2"/>
                        <a:buNone/>
                      </a:pPr>
                      <a:endParaRPr lang="en-US" altLang="zh-TW" sz="2000" b="1" spc="300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accent4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組員</a:t>
                      </a:r>
                      <a:r>
                        <a:rPr lang="en-US" altLang="zh-TW" sz="2000" b="1" spc="300" dirty="0" smtClean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鍾孟穎</a:t>
                      </a:r>
                      <a:endParaRPr lang="en-US" altLang="zh-TW" sz="2000" b="1" spc="300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accent4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組員</a:t>
                      </a:r>
                      <a:r>
                        <a:rPr lang="en-US" altLang="zh-TW" sz="2000" b="1" spc="300" dirty="0" smtClean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林宜芬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accent4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組員</a:t>
                      </a:r>
                      <a:r>
                        <a:rPr lang="en-US" altLang="zh-TW" sz="2000" b="1" spc="300" dirty="0" smtClean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賴威宇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2971368">
                <a:tc>
                  <a:txBody>
                    <a:bodyPr/>
                    <a:lstStyle/>
                    <a:p>
                      <a:pPr marL="342900" indent="-342900" algn="ctr">
                        <a:buClr>
                          <a:srgbClr val="FFC000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規劃</a:t>
                      </a:r>
                      <a:endParaRPr lang="en-US" altLang="zh-TW" sz="2000" b="1" spc="300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設計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地圖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管理系統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圓角矩形 4"/>
          <p:cNvSpPr/>
          <p:nvPr/>
        </p:nvSpPr>
        <p:spPr>
          <a:xfrm>
            <a:off x="200472" y="1340768"/>
            <a:ext cx="1944216" cy="143445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720752" y="1340768"/>
            <a:ext cx="2016224" cy="14403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196855" y="1340768"/>
            <a:ext cx="1928664" cy="148056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689304" y="1340768"/>
            <a:ext cx="2016224" cy="148056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24508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  <a:endParaRPr lang="zh-TW" altLang="en-US" sz="28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44788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  <a:endParaRPr lang="zh-TW" altLang="en-US" sz="28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513115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  <a:endParaRPr lang="zh-TW" altLang="en-US" sz="28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049344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  <a:endParaRPr lang="zh-TW" altLang="en-US" sz="28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705120" y="286504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 smtClean="0"/>
              <a:t>目錄</a:t>
            </a:r>
            <a:endParaRPr lang="zh-TW" altLang="en-US" sz="4000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729655" y="1124744"/>
            <a:ext cx="8640960" cy="5112568"/>
          </a:xfrm>
          <a:prstGeom prst="rect">
            <a:avLst/>
          </a:prstGeom>
          <a:solidFill>
            <a:srgbClr val="FFF7EF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kumimoji="0" lang="zh-TW" alt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開發</a:t>
            </a:r>
            <a:r>
              <a:rPr kumimoji="0" lang="zh-TW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技術 </a:t>
            </a:r>
            <a:r>
              <a:rPr kumimoji="0" lang="en-US" altLang="zh-TW" sz="3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| </a:t>
            </a:r>
            <a:r>
              <a:rPr kumimoji="0" lang="zh-TW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使用</a:t>
            </a:r>
            <a:r>
              <a:rPr kumimoji="0" lang="zh-TW" alt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工具</a:t>
            </a:r>
            <a:endParaRPr kumimoji="0" lang="en-US" altLang="zh-TW" sz="300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動機和目的</a:t>
            </a: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目標客群</a:t>
            </a: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Logo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設計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色彩計畫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色彩配置 </a:t>
            </a:r>
            <a:endParaRPr lang="en-US" altLang="zh-TW" sz="3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 smtClean="0">
                <a:solidFill>
                  <a:schemeClr val="bg2">
                    <a:lumMod val="10000"/>
                  </a:schemeClr>
                </a:solidFill>
              </a:rPr>
              <a:t>網站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架構圖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網站流程圖</a:t>
            </a: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網站功能介紹 </a:t>
            </a: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流程展示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實際 </a:t>
            </a:r>
            <a:r>
              <a:rPr lang="en-US" altLang="zh-TW" sz="3000" dirty="0" smtClean="0">
                <a:solidFill>
                  <a:schemeClr val="bg2">
                    <a:lumMod val="10000"/>
                  </a:schemeClr>
                </a:solidFill>
              </a:rPr>
              <a:t>DEMO</a:t>
            </a:r>
            <a:endParaRPr lang="en-US" altLang="zh-TW" sz="30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050" name="Picture 2" descr="D:\本地全端應用網站開發120D\大專\start_fitness\Eva\AI\opindex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36" y="5265499"/>
            <a:ext cx="3024336" cy="7137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216024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/>
              <a:t>開發技術與工具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126876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052736"/>
            <a:ext cx="9906000" cy="561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C:\Users\User\OneDrive\桌面\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11" y="1772816"/>
            <a:ext cx="1728192" cy="101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6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216024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/>
              <a:t>開發技術與工具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126876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前端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</a:t>
            </a:r>
            <a:r>
              <a:rPr kumimoji="0" lang="en-US" altLang="zh-TW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Boostraps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4.6			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en-US" altLang="zh-TW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Icon:awesome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			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遊戲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:Java script			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網站後端架構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:Laravel			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套件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</a:t>
            </a:r>
            <a:r>
              <a:rPr kumimoji="0" lang="en-US" altLang="zh-TW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PHPMiller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			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套件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:AOS.js			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套件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:leaflet.js</a:t>
            </a:r>
          </a:p>
        </p:txBody>
      </p:sp>
    </p:spTree>
    <p:extLst>
      <p:ext uri="{BB962C8B-B14F-4D97-AF65-F5344CB8AC3E}">
        <p14:creationId xmlns:p14="http://schemas.microsoft.com/office/powerpoint/2010/main" val="9702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b="0" dirty="0"/>
              <a:t>動機與目的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動機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現在為了健康與樣貌，健身與營養飲食的觀念越發普及。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網路媒體的進步造就網路資訊數量龐大。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可能會參雜許多正確或誤導的觀念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同時，近年來的健身區是造就健身房林立，許多人可能想踏出這一步，但苦於一個開頭或推手。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所以我們想開創一個資訊整合平台，整合並提供客觀資訊提供使用者參考，成為健身小白的新手村。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3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b="0" dirty="0"/>
              <a:t>目標客群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有健身觀念但還沒展開計畫的準健身小白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bg1"/>
                </a:solidFill>
              </a:rPr>
              <a:t>想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開始但還很徬徨的健身小白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bg1"/>
                </a:solidFill>
              </a:rPr>
              <a:t>剛開始但資訊還不成熟的健身小白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12764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b="0" dirty="0"/>
              <a:t>組員報告順序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從 前端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&gt;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後端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從 畫面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&gt;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管理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bg1"/>
                </a:solidFill>
              </a:rPr>
              <a:t>佳樺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=&gt;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人員介紹 理念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孟穎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=&gt;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設計概念 色彩運用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宜芬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=&gt;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功能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登入 地圖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API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購物車功能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威宇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=&gt; 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功能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遊戲 後台</a:t>
            </a:r>
          </a:p>
        </p:txBody>
      </p:sp>
    </p:spTree>
    <p:extLst>
      <p:ext uri="{BB962C8B-B14F-4D97-AF65-F5344CB8AC3E}">
        <p14:creationId xmlns:p14="http://schemas.microsoft.com/office/powerpoint/2010/main" val="124664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TW" sz="2800" b="0" dirty="0"/>
              <a:t>Logo</a:t>
            </a:r>
            <a:r>
              <a:rPr lang="zh-TW" altLang="en-US" sz="2800" b="0" dirty="0"/>
              <a:t>設計 </a:t>
            </a:r>
            <a:r>
              <a:rPr lang="en-US" altLang="zh-TW" sz="2800" b="0" dirty="0"/>
              <a:t>| </a:t>
            </a:r>
            <a:r>
              <a:rPr lang="zh-TW" altLang="en-US" sz="2800" b="0" dirty="0"/>
              <a:t>色彩計畫 </a:t>
            </a:r>
            <a:r>
              <a:rPr lang="en-US" altLang="zh-TW" sz="2800" b="0" dirty="0"/>
              <a:t>| </a:t>
            </a:r>
            <a:r>
              <a:rPr lang="zh-TW" altLang="en-US" sz="2800" b="0" dirty="0"/>
              <a:t>色彩配置 </a:t>
            </a:r>
            <a:r>
              <a:rPr lang="en-US" altLang="zh-TW" sz="2800" b="0" dirty="0"/>
              <a:t>| </a:t>
            </a:r>
            <a:r>
              <a:rPr lang="zh-TW" altLang="en-US" sz="2800" b="0" dirty="0"/>
              <a:t>視覺概念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87E02326-0A66-F416-E27F-CCC25B44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7" y="985122"/>
            <a:ext cx="8913440" cy="297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AA8709B-146C-1E0E-7948-190E737CA1E9}"/>
              </a:ext>
            </a:extLst>
          </p:cNvPr>
          <p:cNvSpPr/>
          <p:nvPr/>
        </p:nvSpPr>
        <p:spPr>
          <a:xfrm>
            <a:off x="377477" y="4149080"/>
            <a:ext cx="2487291" cy="223224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EF7A52C7-DE76-3F6C-64E6-4D83019BB8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4365104"/>
            <a:ext cx="1972823" cy="176631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8DB7FFA7-816A-53CB-3132-C3F2C3746DD6}"/>
              </a:ext>
            </a:extLst>
          </p:cNvPr>
          <p:cNvSpPr txBox="1"/>
          <p:nvPr/>
        </p:nvSpPr>
        <p:spPr>
          <a:xfrm>
            <a:off x="3368824" y="4221088"/>
            <a:ext cx="59220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Logo</a:t>
            </a:r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設計</a:t>
            </a:r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LOGO</a:t>
            </a:r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用「啞鈴」、「叉子」相交形成一個叉，表達運動與飲食兩者缺一不可，健身需要兩者相輔相成，並以文字表達健身動滋動滋的律動感。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色彩計畫</a:t>
            </a:r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使用代表運動的粉藍與飲食的淡橘色，營造健身新手無痛入門的氛圍，緩和減肥的沉重的感受</a:t>
            </a:r>
          </a:p>
        </p:txBody>
      </p:sp>
    </p:spTree>
    <p:extLst>
      <p:ext uri="{BB962C8B-B14F-4D97-AF65-F5344CB8AC3E}">
        <p14:creationId xmlns:p14="http://schemas.microsoft.com/office/powerpoint/2010/main" val="94060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133</TotalTime>
  <Words>350</Words>
  <Application>Microsoft Office PowerPoint</Application>
  <PresentationFormat>A4 紙張 (210x297 公釐)</PresentationFormat>
  <Paragraphs>62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2020簡報範本_light</vt:lpstr>
      <vt:lpstr>動吃動吃</vt:lpstr>
      <vt:lpstr>小組成員與分工介紹</vt:lpstr>
      <vt:lpstr>目錄</vt:lpstr>
      <vt:lpstr>開發技術與工具</vt:lpstr>
      <vt:lpstr>開發技術與工具</vt:lpstr>
      <vt:lpstr>動機與目的</vt:lpstr>
      <vt:lpstr>目標客群</vt:lpstr>
      <vt:lpstr>組員報告順序</vt:lpstr>
      <vt:lpstr>Logo設計 | 色彩計畫 | 色彩配置 | 視覺概念</vt:lpstr>
      <vt:lpstr>網站架構圖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User</cp:lastModifiedBy>
  <cp:revision>20</cp:revision>
  <dcterms:created xsi:type="dcterms:W3CDTF">2021-04-12T00:49:08Z</dcterms:created>
  <dcterms:modified xsi:type="dcterms:W3CDTF">2022-07-15T08:02:08Z</dcterms:modified>
  <cp:category/>
</cp:coreProperties>
</file>