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6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=""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67" d="100"/>
          <a:sy n="67" d="100"/>
        </p:scale>
        <p:origin x="-1120" y="-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=""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=""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=""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=""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</a:t>
            </a:r>
            <a:r>
              <a:rPr lang="zh-TW" alt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877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林宜芬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賴威宇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地圖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管理系統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</a:t>
            </a: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工具</a:t>
            </a:r>
            <a:endParaRPr kumimoji="0" lang="en-US" altLang="zh-TW" sz="30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</a:t>
            </a: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群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</a:t>
            </a:r>
            <a:r>
              <a:rPr lang="zh-TW" altLang="en-US" sz="3000" dirty="0" smtClean="0">
                <a:solidFill>
                  <a:srgbClr val="FF0000"/>
                </a:solidFill>
              </a:rPr>
              <a:t>流程圖</a:t>
            </a:r>
            <a:endParaRPr lang="zh-TW" altLang="en-US" sz="3000" dirty="0">
              <a:solidFill>
                <a:srgbClr val="FF0000"/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網站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 smtClean="0">
                <a:solidFill>
                  <a:schemeClr val="bg2">
                    <a:lumMod val="10000"/>
                  </a:schemeClr>
                </a:solidFill>
              </a:rPr>
              <a:t>DEMO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目錄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與營養飲食的觀念越發普及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。網路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媒體的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進步也造就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網路資訊數量龐大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。參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</a:t>
            </a:r>
            <a:r>
              <a:rPr lang="zh-TW" altLang="en-US" sz="2400" dirty="0" smtClean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</a:rPr>
              <a:t>因此</a:t>
            </a:r>
            <a:r>
              <a:rPr lang="zh-TW" altLang="en-US" sz="2400" dirty="0">
                <a:solidFill>
                  <a:schemeClr val="tx1"/>
                </a:solidFill>
              </a:rPr>
              <a:t>我們開創</a:t>
            </a:r>
            <a:r>
              <a:rPr lang="zh-TW" altLang="en-US" sz="2400" dirty="0">
                <a:solidFill>
                  <a:schemeClr val="tx1"/>
                </a:solidFill>
              </a:rPr>
              <a:t>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年紀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zh-TW" altLang="en-US" dirty="0">
                <a:solidFill>
                  <a:schemeClr val="tx1"/>
                </a:solidFill>
              </a:rPr>
              <a:t>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232</TotalTime>
  <Words>366</Words>
  <Application>Microsoft Office PowerPoint</Application>
  <PresentationFormat>A4 紙張 (210x297 公釐)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32</cp:revision>
  <dcterms:created xsi:type="dcterms:W3CDTF">2021-04-12T00:49:08Z</dcterms:created>
  <dcterms:modified xsi:type="dcterms:W3CDTF">2022-07-15T12:11:09Z</dcterms:modified>
</cp:coreProperties>
</file>