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3" r:id="rId3"/>
    <p:sldId id="270" r:id="rId4"/>
    <p:sldId id="274" r:id="rId5"/>
    <p:sldId id="280" r:id="rId6"/>
    <p:sldId id="275" r:id="rId7"/>
    <p:sldId id="276" r:id="rId8"/>
    <p:sldId id="277" r:id="rId9"/>
    <p:sldId id="278" r:id="rId10"/>
    <p:sldId id="279" r:id="rId11"/>
    <p:sldId id="260" r:id="rId12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xmlns="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7EF"/>
    <a:srgbClr val="FFE9D1"/>
    <a:srgbClr val="FFF5E7"/>
    <a:srgbClr val="FDEDDF"/>
    <a:srgbClr val="FCDFC4"/>
    <a:srgbClr val="F7DA9F"/>
    <a:srgbClr val="90B7FE"/>
    <a:srgbClr val="4184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67" d="100"/>
          <a:sy n="67" d="100"/>
        </p:scale>
        <p:origin x="-1120" y="-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xmlns="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動吃動吃</a:t>
            </a:r>
            <a:endParaRPr lang="zh-TW" altLang="en-US" sz="8000" dirty="0">
              <a:solidFill>
                <a:schemeClr val="accent4"/>
              </a:solidFill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</a:rPr>
              <a:t>組別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</a:rPr>
              <a:t>指導老師 </a:t>
            </a:r>
            <a:r>
              <a:rPr lang="en-US" altLang="zh-TW" sz="28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50000"/>
                  </a:schemeClr>
                </a:solidFill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蔡佳樺、</a:t>
            </a:r>
            <a:r>
              <a:rPr lang="zh-TW" altLang="en-US" sz="2800" dirty="0" smtClean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鍾孟穎</a:t>
            </a:r>
            <a:endParaRPr lang="en-US" altLang="zh-TW" sz="28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網站架構圖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743AC94-8722-3F7C-7A11-5B9BF90F6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90563"/>
            <a:ext cx="96583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/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4877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林宜芬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 smtClean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賴威宇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 smtClean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地圖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 smtClean="0">
                          <a:solidFill>
                            <a:srgbClr val="FFFFFF"/>
                          </a:solidFill>
                        </a:rPr>
                        <a:t>管理系統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  <a:endParaRPr lang="zh-TW" altLang="en-US" sz="2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5120" y="28650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 smtClean="0"/>
              <a:t>目錄</a:t>
            </a:r>
            <a:endParaRPr lang="zh-TW" altLang="en-US" sz="4000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729655" y="1124744"/>
            <a:ext cx="8640960" cy="5112568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</a:t>
            </a:r>
            <a:r>
              <a:rPr kumimoji="0" lang="zh-TW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工具</a:t>
            </a:r>
            <a:endParaRPr kumimoji="0" lang="en-US" altLang="zh-TW" sz="30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目標客群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</a:rPr>
              <a:t>網站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網站流程圖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 smtClean="0">
                <a:solidFill>
                  <a:schemeClr val="bg2">
                    <a:lumMod val="10000"/>
                  </a:schemeClr>
                </a:solidFill>
              </a:rPr>
              <a:t>DEMO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5265499"/>
            <a:ext cx="3024336" cy="713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/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700808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2" r="56052" b="32109"/>
          <a:stretch/>
        </p:blipFill>
        <p:spPr bwMode="auto">
          <a:xfrm>
            <a:off x="704528" y="3681028"/>
            <a:ext cx="2695575" cy="1290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664968" y="2492896"/>
            <a:ext cx="4076701" cy="137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/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前端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Boostraps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4.6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Icon:awesome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遊戲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:Java script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網站後端架構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:Laravel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  <a:r>
              <a:rPr kumimoji="0" lang="en-US" altLang="zh-TW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PHPMiller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:AOS.js			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套件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:leaflet.js</a:t>
            </a:r>
          </a:p>
        </p:txBody>
      </p:sp>
    </p:spTree>
    <p:extLst>
      <p:ext uri="{BB962C8B-B14F-4D97-AF65-F5344CB8AC3E}">
        <p14:creationId xmlns:p14="http://schemas.microsoft.com/office/powerpoint/2010/main" val="9702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動機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現在為了健康與樣貌，健身與營養飲食的觀念越發普及。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網路媒體的進步造就網路資訊數量龐大。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可能會參雜許多正確或誤導的觀念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同時，近年來的健身區是造就健身房林立，許多人可能想踏出這一步，但苦於一個開頭或推手。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所以我們想開創一個資訊整合平台，整合並提供客觀資訊提供使用者參考，成為健身小白的新手村。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有健身觀念但還沒展開計畫的準健身小白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想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開始但還很徬徨的健身小白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剛開始但資訊還不成熟的健身小白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2764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b="0" dirty="0"/>
              <a:t>組員報告順序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從 前端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後端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從 畫面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管理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bg1"/>
                </a:solidFill>
              </a:rPr>
              <a:t>佳樺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人員介紹 理念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孟穎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=&gt;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設計概念 色彩運用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宜芬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=&gt;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功能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 地圖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API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購物車功能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威宇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=&gt; 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功能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: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124664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0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2800" b="0" dirty="0"/>
              <a:t>Logo</a:t>
            </a:r>
            <a:r>
              <a:rPr lang="zh-TW" altLang="en-US" sz="2800" b="0" dirty="0"/>
              <a:t>設計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色彩計畫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色彩配置 </a:t>
            </a:r>
            <a:r>
              <a:rPr lang="en-US" altLang="zh-TW" sz="2800" b="0" dirty="0"/>
              <a:t>| </a:t>
            </a:r>
            <a:r>
              <a:rPr lang="zh-TW" altLang="en-US" sz="2800" b="0" dirty="0"/>
              <a:t>視覺概念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161</TotalTime>
  <Words>350</Words>
  <Application>Microsoft Office PowerPoint</Application>
  <PresentationFormat>A4 紙張 (210x297 公釐)</PresentationFormat>
  <Paragraphs>62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2020簡報範本_light</vt:lpstr>
      <vt:lpstr>動吃動吃</vt:lpstr>
      <vt:lpstr>小組成員與分工介紹</vt:lpstr>
      <vt:lpstr>目錄</vt:lpstr>
      <vt:lpstr>開發技術與工具</vt:lpstr>
      <vt:lpstr>開發技術與工具</vt:lpstr>
      <vt:lpstr>動機與目的</vt:lpstr>
      <vt:lpstr>目標客群</vt:lpstr>
      <vt:lpstr>組員報告順序</vt:lpstr>
      <vt:lpstr>Logo設計 | 色彩計畫 | 色彩配置 | 視覺概念</vt:lpstr>
      <vt:lpstr>網站架構圖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24</cp:revision>
  <dcterms:created xsi:type="dcterms:W3CDTF">2021-04-12T00:49:08Z</dcterms:created>
  <dcterms:modified xsi:type="dcterms:W3CDTF">2022-07-15T08:30:46Z</dcterms:modified>
</cp:coreProperties>
</file>