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85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  <a:srgbClr val="6699FF"/>
    <a:srgbClr val="FAB62E"/>
    <a:srgbClr val="FFFF66"/>
    <a:srgbClr val="000000"/>
    <a:srgbClr val="F3EB81"/>
    <a:srgbClr val="85D8EF"/>
    <a:srgbClr val="EFB969"/>
    <a:srgbClr val="F6DA62"/>
    <a:srgbClr val="5C6F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23" autoAdjust="0"/>
    <p:restoredTop sz="94660"/>
  </p:normalViewPr>
  <p:slideViewPr>
    <p:cSldViewPr showGuides="1">
      <p:cViewPr>
        <p:scale>
          <a:sx n="95" d="100"/>
          <a:sy n="95" d="100"/>
        </p:scale>
        <p:origin x="-488" y="1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A07E51-ED29-4F1B-9F4A-52C79B50D7D2}" type="datetimeFigureOut">
              <a:rPr lang="zh-CN" altLang="en-US" smtClean="0"/>
              <a:t>2022/6/21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C6297-20A2-49B0-A95D-734083CE8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213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C6297-20A2-49B0-A95D-734083CE80B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723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41AE-41DC-4328-9C92-4713EB774D8B}" type="datetimeFigureOut">
              <a:rPr lang="zh-CN" altLang="en-US" smtClean="0"/>
              <a:t>2022/6/21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3E54D-405F-446B-AE9B-7FFD24FC0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817807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41AE-41DC-4328-9C92-4713EB774D8B}" type="datetimeFigureOut">
              <a:rPr lang="zh-CN" altLang="en-US" smtClean="0"/>
              <a:t>2022/6/21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3E54D-405F-446B-AE9B-7FFD24FC0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52958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41AE-41DC-4328-9C92-4713EB774D8B}" type="datetimeFigureOut">
              <a:rPr lang="zh-CN" altLang="en-US" smtClean="0"/>
              <a:t>2022/6/21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3E54D-405F-446B-AE9B-7FFD24FC0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39103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41AE-41DC-4328-9C92-4713EB774D8B}" type="datetimeFigureOut">
              <a:rPr lang="zh-CN" altLang="en-US" smtClean="0"/>
              <a:t>2022/6/21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3E54D-405F-446B-AE9B-7FFD24FC0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057455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41AE-41DC-4328-9C92-4713EB774D8B}" type="datetimeFigureOut">
              <a:rPr lang="zh-CN" altLang="en-US" smtClean="0"/>
              <a:t>2022/6/21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3E54D-405F-446B-AE9B-7FFD24FC0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18893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41AE-41DC-4328-9C92-4713EB774D8B}" type="datetimeFigureOut">
              <a:rPr lang="zh-CN" altLang="en-US" smtClean="0"/>
              <a:t>2022/6/21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3E54D-405F-446B-AE9B-7FFD24FC0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24377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41AE-41DC-4328-9C92-4713EB774D8B}" type="datetimeFigureOut">
              <a:rPr lang="zh-CN" altLang="en-US" smtClean="0"/>
              <a:t>2022/6/21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3E54D-405F-446B-AE9B-7FFD24FC0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688410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41AE-41DC-4328-9C92-4713EB774D8B}" type="datetimeFigureOut">
              <a:rPr lang="zh-CN" altLang="en-US" smtClean="0"/>
              <a:t>2022/6/21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3E54D-405F-446B-AE9B-7FFD24FC0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46904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41AE-41DC-4328-9C92-4713EB774D8B}" type="datetimeFigureOut">
              <a:rPr lang="zh-CN" altLang="en-US" smtClean="0"/>
              <a:t>2022/6/21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3E54D-405F-446B-AE9B-7FFD24FC0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86279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41AE-41DC-4328-9C92-4713EB774D8B}" type="datetimeFigureOut">
              <a:rPr lang="zh-CN" altLang="en-US" smtClean="0"/>
              <a:t>2022/6/21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3E54D-405F-446B-AE9B-7FFD24FC0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803514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41AE-41DC-4328-9C92-4713EB774D8B}" type="datetimeFigureOut">
              <a:rPr lang="zh-CN" altLang="en-US" smtClean="0"/>
              <a:t>2022/6/21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3E54D-405F-446B-AE9B-7FFD24FC0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736042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541AE-41DC-4328-9C92-4713EB774D8B}" type="datetimeFigureOut">
              <a:rPr lang="zh-CN" altLang="en-US" smtClean="0"/>
              <a:t>2022/6/21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3E54D-405F-446B-AE9B-7FFD24FC0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13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"/>
          <p:cNvSpPr>
            <a:spLocks noChangeArrowheads="1"/>
          </p:cNvSpPr>
          <p:nvPr/>
        </p:nvSpPr>
        <p:spPr bwMode="auto">
          <a:xfrm>
            <a:off x="3447787" y="183349"/>
            <a:ext cx="2230203" cy="57626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zh-TW" altLang="en-US" sz="24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健身平台</a:t>
            </a:r>
            <a:endParaRPr lang="zh-CN" altLang="zh-CN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19" name="矩形 11"/>
          <p:cNvSpPr>
            <a:spLocks noChangeArrowheads="1"/>
          </p:cNvSpPr>
          <p:nvPr/>
        </p:nvSpPr>
        <p:spPr bwMode="auto">
          <a:xfrm>
            <a:off x="539552" y="1036308"/>
            <a:ext cx="3672408" cy="576262"/>
          </a:xfrm>
          <a:prstGeom prst="rect">
            <a:avLst/>
          </a:prstGeom>
          <a:solidFill>
            <a:srgbClr val="FBC65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zh-TW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前台作業</a:t>
            </a:r>
            <a:endParaRPr lang="zh-CN" altLang="zh-CN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22" name="矩形 12"/>
          <p:cNvSpPr>
            <a:spLocks noChangeArrowheads="1"/>
          </p:cNvSpPr>
          <p:nvPr/>
        </p:nvSpPr>
        <p:spPr bwMode="auto">
          <a:xfrm>
            <a:off x="5515338" y="1078612"/>
            <a:ext cx="1648950" cy="576262"/>
          </a:xfrm>
          <a:prstGeom prst="rect">
            <a:avLst/>
          </a:prstGeom>
          <a:solidFill>
            <a:srgbClr val="8BC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zh-TW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後台作業</a:t>
            </a:r>
            <a:endParaRPr lang="zh-CN" altLang="zh-CN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25" name="矩形 13"/>
          <p:cNvSpPr>
            <a:spLocks noChangeArrowheads="1"/>
          </p:cNvSpPr>
          <p:nvPr/>
        </p:nvSpPr>
        <p:spPr bwMode="auto">
          <a:xfrm>
            <a:off x="7380312" y="1059582"/>
            <a:ext cx="1512168" cy="576262"/>
          </a:xfrm>
          <a:prstGeom prst="rect">
            <a:avLst/>
          </a:prstGeom>
          <a:solidFill>
            <a:srgbClr val="66BFBD"/>
          </a:solidFill>
          <a:ln>
            <a:solidFill>
              <a:srgbClr val="66BFB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zh-TW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資料庫</a:t>
            </a:r>
            <a:endParaRPr lang="zh-CN" altLang="zh-CN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26" name="矩形 10"/>
          <p:cNvSpPr>
            <a:spLocks noChangeArrowheads="1"/>
          </p:cNvSpPr>
          <p:nvPr/>
        </p:nvSpPr>
        <p:spPr bwMode="auto">
          <a:xfrm>
            <a:off x="107504" y="1905741"/>
            <a:ext cx="1101856" cy="444821"/>
          </a:xfrm>
          <a:prstGeom prst="rect">
            <a:avLst/>
          </a:prstGeom>
          <a:solidFill>
            <a:srgbClr val="5C6FF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zh-TW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運動</a:t>
            </a:r>
            <a:r>
              <a:rPr lang="zh-TW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主頁</a:t>
            </a:r>
            <a:endParaRPr lang="zh-CN" altLang="zh-CN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32" name="矩形 10"/>
          <p:cNvSpPr>
            <a:spLocks noChangeArrowheads="1"/>
          </p:cNvSpPr>
          <p:nvPr/>
        </p:nvSpPr>
        <p:spPr bwMode="auto">
          <a:xfrm>
            <a:off x="168881" y="2644009"/>
            <a:ext cx="1040908" cy="360040"/>
          </a:xfrm>
          <a:prstGeom prst="rect">
            <a:avLst/>
          </a:prstGeom>
          <a:solidFill>
            <a:srgbClr val="5C6FF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zh-TW" altLang="en-US" sz="1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運動簡介</a:t>
            </a:r>
            <a:endParaRPr lang="zh-CN" altLang="zh-CN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33" name="矩形 10"/>
          <p:cNvSpPr>
            <a:spLocks noChangeArrowheads="1"/>
          </p:cNvSpPr>
          <p:nvPr/>
        </p:nvSpPr>
        <p:spPr bwMode="auto">
          <a:xfrm>
            <a:off x="168881" y="3148065"/>
            <a:ext cx="1040908" cy="358162"/>
          </a:xfrm>
          <a:prstGeom prst="rect">
            <a:avLst/>
          </a:prstGeom>
          <a:solidFill>
            <a:srgbClr val="5C6FF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產品簡介</a:t>
            </a:r>
            <a:endParaRPr lang="zh-CN" altLang="zh-CN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34" name="矩形 10"/>
          <p:cNvSpPr>
            <a:spLocks noChangeArrowheads="1"/>
          </p:cNvSpPr>
          <p:nvPr/>
        </p:nvSpPr>
        <p:spPr bwMode="auto">
          <a:xfrm>
            <a:off x="1403648" y="1905742"/>
            <a:ext cx="1157014" cy="444821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zh-TW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飲食</a:t>
            </a:r>
            <a:r>
              <a:rPr lang="zh-TW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主</a:t>
            </a:r>
            <a:r>
              <a:rPr lang="zh-TW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頁</a:t>
            </a:r>
            <a:endParaRPr lang="zh-CN" altLang="zh-CN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37" name="矩形 10"/>
          <p:cNvSpPr>
            <a:spLocks noChangeArrowheads="1"/>
          </p:cNvSpPr>
          <p:nvPr/>
        </p:nvSpPr>
        <p:spPr bwMode="auto">
          <a:xfrm>
            <a:off x="168881" y="3725756"/>
            <a:ext cx="1040908" cy="358162"/>
          </a:xfrm>
          <a:prstGeom prst="rect">
            <a:avLst/>
          </a:prstGeom>
          <a:solidFill>
            <a:srgbClr val="5C6FF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健身地圖</a:t>
            </a:r>
            <a:endParaRPr lang="zh-CN" altLang="zh-CN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38" name="矩形 10"/>
          <p:cNvSpPr>
            <a:spLocks noChangeArrowheads="1"/>
          </p:cNvSpPr>
          <p:nvPr/>
        </p:nvSpPr>
        <p:spPr bwMode="auto">
          <a:xfrm>
            <a:off x="1438516" y="2645636"/>
            <a:ext cx="1040908" cy="36004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zh-TW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飲食</a:t>
            </a:r>
            <a:r>
              <a:rPr lang="zh-TW" altLang="en-US" sz="1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簡介</a:t>
            </a:r>
            <a:endParaRPr lang="zh-CN" altLang="zh-CN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39" name="矩形 10"/>
          <p:cNvSpPr>
            <a:spLocks noChangeArrowheads="1"/>
          </p:cNvSpPr>
          <p:nvPr/>
        </p:nvSpPr>
        <p:spPr bwMode="auto">
          <a:xfrm>
            <a:off x="1442860" y="3725756"/>
            <a:ext cx="1040908" cy="358162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zh-TW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遊戲</a:t>
            </a:r>
            <a:endParaRPr lang="zh-CN" altLang="zh-CN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42" name="矩形 10"/>
          <p:cNvSpPr>
            <a:spLocks noChangeArrowheads="1"/>
          </p:cNvSpPr>
          <p:nvPr/>
        </p:nvSpPr>
        <p:spPr bwMode="auto">
          <a:xfrm>
            <a:off x="1442860" y="3149414"/>
            <a:ext cx="1040908" cy="358162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zh-TW" altLang="en-US" sz="1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產品簡介</a:t>
            </a:r>
            <a:endParaRPr lang="zh-CN" altLang="zh-CN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48" name="矩形 10"/>
          <p:cNvSpPr>
            <a:spLocks noChangeArrowheads="1"/>
          </p:cNvSpPr>
          <p:nvPr/>
        </p:nvSpPr>
        <p:spPr bwMode="auto">
          <a:xfrm>
            <a:off x="4076253" y="1895256"/>
            <a:ext cx="1213503" cy="444821"/>
          </a:xfrm>
          <a:prstGeom prst="rect">
            <a:avLst/>
          </a:prstGeom>
          <a:solidFill>
            <a:srgbClr val="FAB62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zh-TW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會員</a:t>
            </a:r>
            <a:r>
              <a:rPr lang="zh-TW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系統</a:t>
            </a:r>
            <a:endParaRPr lang="zh-CN" altLang="zh-CN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49" name="矩形 10"/>
          <p:cNvSpPr>
            <a:spLocks noChangeArrowheads="1"/>
          </p:cNvSpPr>
          <p:nvPr/>
        </p:nvSpPr>
        <p:spPr bwMode="auto">
          <a:xfrm>
            <a:off x="4132312" y="2580711"/>
            <a:ext cx="1157444" cy="360040"/>
          </a:xfrm>
          <a:prstGeom prst="rect">
            <a:avLst/>
          </a:prstGeom>
          <a:solidFill>
            <a:srgbClr val="FAB62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TW" altLang="en-US" sz="1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登入</a:t>
            </a:r>
            <a:r>
              <a:rPr lang="en-US" altLang="zh-TW" sz="1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/</a:t>
            </a:r>
            <a:r>
              <a:rPr lang="zh-TW" altLang="en-US" sz="1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註冊</a:t>
            </a:r>
            <a:endParaRPr lang="zh-CN" altLang="zh-CN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50" name="矩形 10"/>
          <p:cNvSpPr>
            <a:spLocks noChangeArrowheads="1"/>
          </p:cNvSpPr>
          <p:nvPr/>
        </p:nvSpPr>
        <p:spPr bwMode="auto">
          <a:xfrm>
            <a:off x="4160227" y="4040180"/>
            <a:ext cx="1040908" cy="358162"/>
          </a:xfrm>
          <a:prstGeom prst="rect">
            <a:avLst/>
          </a:prstGeom>
          <a:solidFill>
            <a:srgbClr val="FAB62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zh-TW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購物金</a:t>
            </a:r>
            <a:endParaRPr lang="zh-CN" altLang="zh-CN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51" name="矩形 10"/>
          <p:cNvSpPr>
            <a:spLocks noChangeArrowheads="1"/>
          </p:cNvSpPr>
          <p:nvPr/>
        </p:nvSpPr>
        <p:spPr bwMode="auto">
          <a:xfrm>
            <a:off x="4165110" y="3061564"/>
            <a:ext cx="1040908" cy="358162"/>
          </a:xfrm>
          <a:prstGeom prst="rect">
            <a:avLst/>
          </a:prstGeom>
          <a:solidFill>
            <a:srgbClr val="FAB62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zh-TW" altLang="en-US" sz="1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會員介面</a:t>
            </a:r>
            <a:endParaRPr lang="zh-CN" altLang="zh-CN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53" name="矩形 10"/>
          <p:cNvSpPr>
            <a:spLocks noChangeArrowheads="1"/>
          </p:cNvSpPr>
          <p:nvPr/>
        </p:nvSpPr>
        <p:spPr bwMode="auto">
          <a:xfrm>
            <a:off x="4160880" y="4544236"/>
            <a:ext cx="1040908" cy="358162"/>
          </a:xfrm>
          <a:prstGeom prst="rect">
            <a:avLst/>
          </a:prstGeom>
          <a:solidFill>
            <a:srgbClr val="FAB62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zh-TW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訂單管理</a:t>
            </a:r>
            <a:endParaRPr lang="zh-CN" altLang="zh-CN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55" name="矩形 10"/>
          <p:cNvSpPr>
            <a:spLocks noChangeArrowheads="1"/>
          </p:cNvSpPr>
          <p:nvPr/>
        </p:nvSpPr>
        <p:spPr bwMode="auto">
          <a:xfrm>
            <a:off x="7591020" y="1851670"/>
            <a:ext cx="1157444" cy="360040"/>
          </a:xfrm>
          <a:prstGeom prst="rect">
            <a:avLst/>
          </a:prstGeom>
          <a:solidFill>
            <a:srgbClr val="66BFB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會員</a:t>
            </a:r>
            <a:r>
              <a:rPr lang="zh-TW" altLang="en-US" sz="1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資料</a:t>
            </a:r>
            <a:endParaRPr lang="zh-CN" altLang="zh-CN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56" name="矩形 10"/>
          <p:cNvSpPr>
            <a:spLocks noChangeArrowheads="1"/>
          </p:cNvSpPr>
          <p:nvPr/>
        </p:nvSpPr>
        <p:spPr bwMode="auto">
          <a:xfrm>
            <a:off x="7591020" y="2471054"/>
            <a:ext cx="1157444" cy="360040"/>
          </a:xfrm>
          <a:prstGeom prst="rect">
            <a:avLst/>
          </a:prstGeom>
          <a:solidFill>
            <a:srgbClr val="66BFB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訂單資料</a:t>
            </a:r>
            <a:endParaRPr lang="zh-CN" altLang="zh-CN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57" name="矩形 10"/>
          <p:cNvSpPr>
            <a:spLocks noChangeArrowheads="1"/>
          </p:cNvSpPr>
          <p:nvPr/>
        </p:nvSpPr>
        <p:spPr bwMode="auto">
          <a:xfrm>
            <a:off x="7520341" y="3049422"/>
            <a:ext cx="1298802" cy="360040"/>
          </a:xfrm>
          <a:prstGeom prst="rect">
            <a:avLst/>
          </a:prstGeom>
          <a:solidFill>
            <a:srgbClr val="66BFB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TW" sz="1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inbody</a:t>
            </a:r>
            <a:r>
              <a:rPr lang="zh-TW" altLang="en-US" sz="1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預約</a:t>
            </a:r>
            <a:endParaRPr lang="zh-CN" altLang="zh-CN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58" name="矩形 10"/>
          <p:cNvSpPr>
            <a:spLocks noChangeArrowheads="1"/>
          </p:cNvSpPr>
          <p:nvPr/>
        </p:nvSpPr>
        <p:spPr bwMode="auto">
          <a:xfrm>
            <a:off x="5659354" y="1831856"/>
            <a:ext cx="1432926" cy="444821"/>
          </a:xfrm>
          <a:prstGeom prst="rect">
            <a:avLst/>
          </a:prstGeom>
          <a:solidFill>
            <a:srgbClr val="8BC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zh-TW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管理系統</a:t>
            </a:r>
            <a:endParaRPr lang="zh-CN" altLang="zh-CN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59" name="矩形 10"/>
          <p:cNvSpPr>
            <a:spLocks noChangeArrowheads="1"/>
          </p:cNvSpPr>
          <p:nvPr/>
        </p:nvSpPr>
        <p:spPr bwMode="auto">
          <a:xfrm>
            <a:off x="5797095" y="2571747"/>
            <a:ext cx="1157444" cy="360040"/>
          </a:xfrm>
          <a:prstGeom prst="rect">
            <a:avLst/>
          </a:prstGeom>
          <a:solidFill>
            <a:srgbClr val="8BC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TW" altLang="en-US" sz="1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登入</a:t>
            </a:r>
            <a:r>
              <a:rPr lang="zh-TW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介面</a:t>
            </a:r>
            <a:endParaRPr lang="zh-CN" altLang="zh-CN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60" name="矩形 10"/>
          <p:cNvSpPr>
            <a:spLocks noChangeArrowheads="1"/>
          </p:cNvSpPr>
          <p:nvPr/>
        </p:nvSpPr>
        <p:spPr bwMode="auto">
          <a:xfrm>
            <a:off x="5825010" y="3574890"/>
            <a:ext cx="1040908" cy="358162"/>
          </a:xfrm>
          <a:prstGeom prst="rect">
            <a:avLst/>
          </a:prstGeom>
          <a:solidFill>
            <a:srgbClr val="8BC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管理文章</a:t>
            </a:r>
            <a:endParaRPr lang="zh-CN" altLang="zh-CN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61" name="矩形 10"/>
          <p:cNvSpPr>
            <a:spLocks noChangeArrowheads="1"/>
          </p:cNvSpPr>
          <p:nvPr/>
        </p:nvSpPr>
        <p:spPr bwMode="auto">
          <a:xfrm>
            <a:off x="5829893" y="3066684"/>
            <a:ext cx="1040908" cy="358162"/>
          </a:xfrm>
          <a:prstGeom prst="rect">
            <a:avLst/>
          </a:prstGeom>
          <a:solidFill>
            <a:srgbClr val="8BC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管理會員</a:t>
            </a:r>
            <a:endParaRPr lang="zh-CN" altLang="zh-CN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62" name="矩形 10"/>
          <p:cNvSpPr>
            <a:spLocks noChangeArrowheads="1"/>
          </p:cNvSpPr>
          <p:nvPr/>
        </p:nvSpPr>
        <p:spPr bwMode="auto">
          <a:xfrm>
            <a:off x="5824276" y="4085452"/>
            <a:ext cx="1040908" cy="358162"/>
          </a:xfrm>
          <a:prstGeom prst="rect">
            <a:avLst/>
          </a:prstGeom>
          <a:solidFill>
            <a:srgbClr val="8BC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管理訂單</a:t>
            </a:r>
            <a:endParaRPr lang="zh-CN" altLang="zh-CN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63" name="矩形 10"/>
          <p:cNvSpPr>
            <a:spLocks noChangeArrowheads="1"/>
          </p:cNvSpPr>
          <p:nvPr/>
        </p:nvSpPr>
        <p:spPr bwMode="auto">
          <a:xfrm>
            <a:off x="5824276" y="4589852"/>
            <a:ext cx="1040908" cy="358162"/>
          </a:xfrm>
          <a:prstGeom prst="rect">
            <a:avLst/>
          </a:prstGeom>
          <a:solidFill>
            <a:srgbClr val="8BC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庫存管理</a:t>
            </a:r>
            <a:endParaRPr lang="zh-CN" altLang="zh-CN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64" name="矩形 10"/>
          <p:cNvSpPr>
            <a:spLocks noChangeArrowheads="1"/>
          </p:cNvSpPr>
          <p:nvPr/>
        </p:nvSpPr>
        <p:spPr bwMode="auto">
          <a:xfrm>
            <a:off x="4160880" y="3536124"/>
            <a:ext cx="1040255" cy="358162"/>
          </a:xfrm>
          <a:prstGeom prst="rect">
            <a:avLst/>
          </a:prstGeom>
          <a:solidFill>
            <a:srgbClr val="FAB62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TW" altLang="en-US" sz="1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修改資料</a:t>
            </a:r>
            <a:endParaRPr lang="zh-CN" altLang="zh-CN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31" name="矩形 10"/>
          <p:cNvSpPr>
            <a:spLocks noChangeArrowheads="1"/>
          </p:cNvSpPr>
          <p:nvPr/>
        </p:nvSpPr>
        <p:spPr bwMode="auto">
          <a:xfrm>
            <a:off x="2731484" y="1888563"/>
            <a:ext cx="1157014" cy="444821"/>
          </a:xfrm>
          <a:prstGeom prst="rect">
            <a:avLst/>
          </a:prstGeom>
          <a:solidFill>
            <a:srgbClr val="CC99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TW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購物系統</a:t>
            </a:r>
            <a:endParaRPr lang="zh-CN" altLang="zh-CN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35" name="矩形 10"/>
          <p:cNvSpPr>
            <a:spLocks noChangeArrowheads="1"/>
          </p:cNvSpPr>
          <p:nvPr/>
        </p:nvSpPr>
        <p:spPr bwMode="auto">
          <a:xfrm>
            <a:off x="2789537" y="2644009"/>
            <a:ext cx="1040908" cy="360040"/>
          </a:xfrm>
          <a:prstGeom prst="rect">
            <a:avLst/>
          </a:prstGeom>
          <a:solidFill>
            <a:srgbClr val="CC99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產品主頁</a:t>
            </a:r>
            <a:endParaRPr lang="zh-CN" altLang="zh-CN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41" name="矩形 10"/>
          <p:cNvSpPr>
            <a:spLocks noChangeArrowheads="1"/>
          </p:cNvSpPr>
          <p:nvPr/>
        </p:nvSpPr>
        <p:spPr bwMode="auto">
          <a:xfrm>
            <a:off x="2793881" y="3724129"/>
            <a:ext cx="1040908" cy="358162"/>
          </a:xfrm>
          <a:prstGeom prst="rect">
            <a:avLst/>
          </a:prstGeom>
          <a:solidFill>
            <a:srgbClr val="CC99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購物車</a:t>
            </a:r>
            <a:endParaRPr lang="zh-CN" altLang="zh-CN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43" name="矩形 10"/>
          <p:cNvSpPr>
            <a:spLocks noChangeArrowheads="1"/>
          </p:cNvSpPr>
          <p:nvPr/>
        </p:nvSpPr>
        <p:spPr bwMode="auto">
          <a:xfrm>
            <a:off x="2793881" y="3147787"/>
            <a:ext cx="1040908" cy="358162"/>
          </a:xfrm>
          <a:prstGeom prst="rect">
            <a:avLst/>
          </a:prstGeom>
          <a:solidFill>
            <a:srgbClr val="CC99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產品詳情</a:t>
            </a:r>
            <a:endParaRPr lang="zh-CN" altLang="zh-CN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05617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</TotalTime>
  <Words>67</Words>
  <Application>Microsoft Office PowerPoint</Application>
  <PresentationFormat>如螢幕大小 (16:9)</PresentationFormat>
  <Paragraphs>32</Paragraphs>
  <Slides>1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主题​​</vt:lpstr>
      <vt:lpstr>PowerPoint 簡報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User</cp:lastModifiedBy>
  <cp:revision>114</cp:revision>
  <dcterms:created xsi:type="dcterms:W3CDTF">2017-01-03T04:52:58Z</dcterms:created>
  <dcterms:modified xsi:type="dcterms:W3CDTF">2022-06-21T05:51:19Z</dcterms:modified>
</cp:coreProperties>
</file>