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3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6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90" d="100"/>
          <a:sy n="90" d="100"/>
        </p:scale>
        <p:origin x="8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0:22:12.544" idx="1">
    <p:pos x="2605" y="280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動吃動吃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小組成員與分工介紹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開發技術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使用工具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動機和目的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目標客群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Logo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色彩計畫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色彩配置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視覺概念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網站架構圖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網站流程圖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網站功能介紹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流程展示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|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實際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前端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Boostraps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4.6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Icon:awesome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:Java script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網站後端架構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:Laravel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PHPMiller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:AOS.js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:leaflet.js</a:t>
            </a:r>
          </a:p>
        </p:txBody>
      </p:sp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動機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現在為了健康與樣貌，健身與營養飲食的觀念越發普及。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網路媒體的進步造就網路資訊數量龐大。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可能會參雜許多正確或誤導的觀念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同時，近年來的健身區是造就健身房林立，許多人可能想踏出這一步，但苦於一個開頭或推手。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所以我們想開創一個資訊整合平台，整合並提供客觀資訊提供使用者參考，成為健身小白的新手村。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想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開始但還很徬徨的健身小白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剛開始但資訊還不成熟的健身小白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276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組員報告順序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前端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後端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畫面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佳樺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人員介紹 理念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孟穎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設計概念 色彩運用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宜芬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 地圖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API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購物車功能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威宇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 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12466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2800" b="0" dirty="0"/>
              <a:t>Logo</a:t>
            </a:r>
            <a:r>
              <a:rPr lang="zh-TW" altLang="en-US" sz="2800" b="0" dirty="0"/>
              <a:t>設計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色彩計畫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色彩配置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視覺概念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網站架構圖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43AC94-8722-3F7C-7A11-5B9BF90F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90563"/>
            <a:ext cx="96583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43</TotalTime>
  <Words>386</Words>
  <Application>Microsoft Office PowerPoint</Application>
  <PresentationFormat>A4 紙張 (210x297 公釐)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Liberation Sans</vt:lpstr>
      <vt:lpstr>Microsoft JhengHei UI</vt:lpstr>
      <vt:lpstr>微軟正黑體</vt:lpstr>
      <vt:lpstr>Arial</vt:lpstr>
      <vt:lpstr>Avenir Next LT Pro Light</vt:lpstr>
      <vt:lpstr>Calibri</vt:lpstr>
      <vt:lpstr>Wingdings</vt:lpstr>
      <vt:lpstr>2020簡報範本_light</vt:lpstr>
      <vt:lpstr>動吃動吃</vt:lpstr>
      <vt:lpstr>小組成員與分工介紹</vt:lpstr>
      <vt:lpstr>大綱</vt:lpstr>
      <vt:lpstr>開發技術與工具</vt:lpstr>
      <vt:lpstr>動機與目的</vt:lpstr>
      <vt:lpstr>目標客群</vt:lpstr>
      <vt:lpstr>組員報告順序</vt:lpstr>
      <vt:lpstr>Logo設計 | 色彩計畫 | 色彩配置 | 視覺概念</vt:lpstr>
      <vt:lpstr>網站架構圖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宜芬 林</cp:lastModifiedBy>
  <cp:revision>13</cp:revision>
  <dcterms:created xsi:type="dcterms:W3CDTF">2021-04-12T00:49:08Z</dcterms:created>
  <dcterms:modified xsi:type="dcterms:W3CDTF">2022-07-12T02:41:58Z</dcterms:modified>
  <cp:category/>
</cp:coreProperties>
</file>