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364CE-EF05-8208-F3AA-CA77270A8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224B1D-CE15-3DE4-1000-4309E5659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F2D01E-3D0D-C287-203B-BF4B399C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9EA1-A223-A349-A164-DA0282C40E98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7B61A-05C5-78FA-7C80-1C2931FD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08699D-8EA0-EBDA-27B9-3B5F1791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83-C17E-B040-B4E5-8E12DA4DE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44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1F1A9-0664-8CE7-2120-1B14E583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D0468B-40E8-4702-9083-4FAF86794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91CE9-76EC-3A4A-8E02-D09D8C81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9EA1-A223-A349-A164-DA0282C40E98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A33DA7-A1A8-4673-6D7C-640E05EE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3D667-A0BD-4E29-6A06-971E97A9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83-C17E-B040-B4E5-8E12DA4DE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7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417EF3-4E42-A690-4CFA-20D5785BB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20D495-58E8-6F06-66A3-19F57723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FA0A22-C2EF-CB8C-79DD-F2DB22F8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9EA1-A223-A349-A164-DA0282C40E98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0511AB-2BAD-7DF4-73B8-E5351BD3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3549D7-8EE7-8F12-D660-9676753A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83-C17E-B040-B4E5-8E12DA4DE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24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B757-315E-4767-22B8-28B53F7F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AF200B-65B8-9620-5337-5E49E73E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2A1A14-6DE3-D178-3DC4-D1D5203B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9EA1-A223-A349-A164-DA0282C40E98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C8A64-644A-3B19-A3A6-6E72001B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69D3A3-B824-2709-49AA-8201D2EB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83-C17E-B040-B4E5-8E12DA4DE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76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4D328-1C96-B229-9CF4-32F6AE16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CC7FAA-34D7-4781-8AF5-F416CD488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5DADBE-AD60-7945-A600-883F268A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9EA1-A223-A349-A164-DA0282C40E98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304CF-BA92-500B-071E-AB92D46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1D4ADC-F0C2-C219-82F8-FDAE947E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83-C17E-B040-B4E5-8E12DA4DE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54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F2BD9-FDB7-05A3-B5FD-0AFC202C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8CD29F-BBEA-11A0-5C66-A578CEEBA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778225-92EA-38D8-2F09-D7D4E30B0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4ECDC3-0F53-215E-7AA4-6A6E3ACB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9EA1-A223-A349-A164-DA0282C40E98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65F80-B430-DD09-BF52-082FDA76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2F5DBA-AF60-6824-3DD1-A4A5B4EF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83-C17E-B040-B4E5-8E12DA4DE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87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E19FC-F31C-10A5-B3D2-E371B34E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788CC-654D-B738-EC2D-9223B3DD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6466C-BF79-F9E4-6A2E-8EBCC5C8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D29A45-3DB9-622C-833E-F40D8DA5A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B08AF3-EB05-E46C-833A-8991E80E1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F5CFDD-D274-C9B3-C220-BC952C8D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9EA1-A223-A349-A164-DA0282C40E98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2FDB13-4128-AACF-6732-3E1058C6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43D587-240A-B3D7-4EBC-2F0F87C6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83-C17E-B040-B4E5-8E12DA4DE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77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9A270-6A03-8F07-EAA2-20871F79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9ACD1D-26F8-49BF-AB16-E4BD4413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9EA1-A223-A349-A164-DA0282C40E98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83C8D3-53CA-1406-D304-8223579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6C7568-7AE5-46F3-3762-95442738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83-C17E-B040-B4E5-8E12DA4DE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67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158869-8BBD-2C3A-2822-7AB5A124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9EA1-A223-A349-A164-DA0282C40E98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E50665-0308-2963-17E5-97D13530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42E883-FC00-B90E-4A18-BCF4004C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83-C17E-B040-B4E5-8E12DA4DE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22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111D7-21F0-0194-1C51-E4FB7799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99AFD8-8E5D-2893-EDA4-DFC7470E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D823C8-3236-9ABF-FDB8-4A92E069E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3C4E90-B15A-9A40-51C2-53DE52C9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9EA1-A223-A349-A164-DA0282C40E98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8FFC01-4808-FBBB-0F88-6269E7AA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CADF76-603F-2164-8D59-7E0556D8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83-C17E-B040-B4E5-8E12DA4DE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36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1D8B0-11D5-C86D-D69F-112CAA3A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CC92D1-E8C0-6352-33A4-BE97D9B30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842A5B-60AA-BA1C-48DF-CAEDB9B27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49F7D4-B435-1C3A-AB03-83EB70F1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9EA1-A223-A349-A164-DA0282C40E98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2D85B-CC95-6908-6A77-3972A9C1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CC133F-3D6F-5A8A-E6DF-928DBC16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6383-C17E-B040-B4E5-8E12DA4DE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61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EFAD4E-E782-B49F-86FF-60B36CCD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ADE033-0067-9D90-0744-CFA36B7D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C84E7-F587-5C53-F3ED-E476DC1EA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9EA1-A223-A349-A164-DA0282C40E98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9DC647-0C8E-6FE3-B010-E8CC685F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DB447-11AE-B0AE-E3F0-5CFBFBE58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6383-C17E-B040-B4E5-8E12DA4DE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17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" descr="Worklfow features:…">
            <a:extLst>
              <a:ext uri="{FF2B5EF4-FFF2-40B4-BE49-F238E27FC236}">
                <a16:creationId xmlns:a16="http://schemas.microsoft.com/office/drawing/2014/main" id="{41F28E3F-06FE-23E0-5FD6-E9AE19B94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133" y="4634128"/>
            <a:ext cx="5126700" cy="171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Worklfow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features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Easy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to use, 1 command line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Manage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atlas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objects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Centralize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all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quality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control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metrics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and plots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Powered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by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nextflow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(local, HPC, Cloud, GPU)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fficeArt object" descr="Checkatlas workflow">
            <a:extLst>
              <a:ext uri="{FF2B5EF4-FFF2-40B4-BE49-F238E27FC236}">
                <a16:creationId xmlns:a16="http://schemas.microsoft.com/office/drawing/2014/main" id="{3507A75E-7881-E3C8-256F-210BD4BEC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227" y="104717"/>
            <a:ext cx="3243546" cy="7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orgia" panose="020405020504050203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Checkatlas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workflow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7" descr="List all atlases in your working directory…">
            <a:extLst>
              <a:ext uri="{FF2B5EF4-FFF2-40B4-BE49-F238E27FC236}">
                <a16:creationId xmlns:a16="http://schemas.microsoft.com/office/drawing/2014/main" id="{0F0B1407-3281-A38D-9B8D-69D8F67B1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218" y="908799"/>
            <a:ext cx="2637618" cy="780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List all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atlases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directory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Anndata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Cellranger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Seurat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fficeArt object" descr="Flèche">
            <a:extLst>
              <a:ext uri="{FF2B5EF4-FFF2-40B4-BE49-F238E27FC236}">
                <a16:creationId xmlns:a16="http://schemas.microsoft.com/office/drawing/2014/main" id="{AABFF75E-3F44-8C81-A607-65C492CF7623}"/>
              </a:ext>
            </a:extLst>
          </p:cNvPr>
          <p:cNvSpPr/>
          <p:nvPr/>
        </p:nvSpPr>
        <p:spPr>
          <a:xfrm rot="8303474">
            <a:off x="3446267" y="1801565"/>
            <a:ext cx="1625138" cy="163696"/>
          </a:xfrm>
          <a:prstGeom prst="rightArrow">
            <a:avLst>
              <a:gd name="adj1" fmla="val 32000"/>
              <a:gd name="adj2" fmla="val 122840"/>
            </a:avLst>
          </a:prstGeom>
          <a:solidFill>
            <a:srgbClr val="006986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fr-FR" sz="1400"/>
          </a:p>
        </p:txBody>
      </p:sp>
      <p:sp>
        <p:nvSpPr>
          <p:cNvPr id="8" name="Text Box 15" descr="Summary…">
            <a:extLst>
              <a:ext uri="{FF2B5EF4-FFF2-40B4-BE49-F238E27FC236}">
                <a16:creationId xmlns:a16="http://schemas.microsoft.com/office/drawing/2014/main" id="{3B3785D7-5661-AA8B-49E7-6967379F2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047" y="2526634"/>
            <a:ext cx="1649462" cy="122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Summary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And atlas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object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Tables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4" descr="QC tables and plots">
            <a:extLst>
              <a:ext uri="{FF2B5EF4-FFF2-40B4-BE49-F238E27FC236}">
                <a16:creationId xmlns:a16="http://schemas.microsoft.com/office/drawing/2014/main" id="{E22F6CFB-5988-272C-6C2B-2E9877BB0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124" y="3502804"/>
            <a:ext cx="2436185" cy="50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QC tables and plots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fficeArt object" descr="Flèche">
            <a:extLst>
              <a:ext uri="{FF2B5EF4-FFF2-40B4-BE49-F238E27FC236}">
                <a16:creationId xmlns:a16="http://schemas.microsoft.com/office/drawing/2014/main" id="{11FA5937-B3B7-F135-842A-C1226A1E824F}"/>
              </a:ext>
            </a:extLst>
          </p:cNvPr>
          <p:cNvSpPr/>
          <p:nvPr/>
        </p:nvSpPr>
        <p:spPr>
          <a:xfrm rot="7006143">
            <a:off x="4227961" y="2610256"/>
            <a:ext cx="1605423" cy="165706"/>
          </a:xfrm>
          <a:prstGeom prst="rightArrow">
            <a:avLst>
              <a:gd name="adj1" fmla="val 32000"/>
              <a:gd name="adj2" fmla="val 122840"/>
            </a:avLst>
          </a:prstGeom>
          <a:solidFill>
            <a:srgbClr val="006986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fr-FR" sz="1400"/>
          </a:p>
        </p:txBody>
      </p:sp>
      <p:sp>
        <p:nvSpPr>
          <p:cNvPr id="11" name="Text Box 12" descr="Find reductions…">
            <a:extLst>
              <a:ext uri="{FF2B5EF4-FFF2-40B4-BE49-F238E27FC236}">
                <a16:creationId xmlns:a16="http://schemas.microsoft.com/office/drawing/2014/main" id="{3C748DE8-65C3-D246-1AEF-D470813EF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064" y="3547858"/>
            <a:ext cx="1991516" cy="107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Find reductions</a:t>
            </a:r>
            <a:endParaRPr kumimoji="0" lang="fr-FR" alt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(t-SNE, UMAP)</a:t>
            </a:r>
            <a:endParaRPr kumimoji="0" lang="fr-FR" alt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fficeArt object" descr="Flèche">
            <a:extLst>
              <a:ext uri="{FF2B5EF4-FFF2-40B4-BE49-F238E27FC236}">
                <a16:creationId xmlns:a16="http://schemas.microsoft.com/office/drawing/2014/main" id="{0C3A342B-F30E-D498-99FC-00076E98D783}"/>
              </a:ext>
            </a:extLst>
          </p:cNvPr>
          <p:cNvSpPr/>
          <p:nvPr/>
        </p:nvSpPr>
        <p:spPr>
          <a:xfrm rot="5438965">
            <a:off x="5461232" y="2701508"/>
            <a:ext cx="1342608" cy="165706"/>
          </a:xfrm>
          <a:prstGeom prst="rightArrow">
            <a:avLst>
              <a:gd name="adj1" fmla="val 32000"/>
              <a:gd name="adj2" fmla="val 122840"/>
            </a:avLst>
          </a:prstGeom>
          <a:solidFill>
            <a:srgbClr val="006986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fr-FR" sz="1400"/>
          </a:p>
        </p:txBody>
      </p:sp>
      <p:sp>
        <p:nvSpPr>
          <p:cNvPr id="13" name="officeArt object" descr="Flèche">
            <a:extLst>
              <a:ext uri="{FF2B5EF4-FFF2-40B4-BE49-F238E27FC236}">
                <a16:creationId xmlns:a16="http://schemas.microsoft.com/office/drawing/2014/main" id="{65310213-88D5-ABB9-5D98-A7EEDBDA8A4F}"/>
              </a:ext>
            </a:extLst>
          </p:cNvPr>
          <p:cNvSpPr/>
          <p:nvPr/>
        </p:nvSpPr>
        <p:spPr>
          <a:xfrm rot="4033198">
            <a:off x="6313524" y="2646164"/>
            <a:ext cx="1470261" cy="165706"/>
          </a:xfrm>
          <a:prstGeom prst="rightArrow">
            <a:avLst>
              <a:gd name="adj1" fmla="val 32000"/>
              <a:gd name="adj2" fmla="val 122840"/>
            </a:avLst>
          </a:prstGeom>
          <a:solidFill>
            <a:srgbClr val="006986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fr-FR" sz="1400"/>
          </a:p>
        </p:txBody>
      </p:sp>
      <p:sp>
        <p:nvSpPr>
          <p:cNvPr id="14" name="Text Box 9" descr="Clustering metrics">
            <a:extLst>
              <a:ext uri="{FF2B5EF4-FFF2-40B4-BE49-F238E27FC236}">
                <a16:creationId xmlns:a16="http://schemas.microsoft.com/office/drawing/2014/main" id="{6125759C-939E-E2B2-6A89-68039E1BB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329" y="3502804"/>
            <a:ext cx="1892700" cy="48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Clustering metrics</a:t>
            </a:r>
            <a:endParaRPr kumimoji="0" lang="fr-FR" alt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8" descr="Cell annotation metrics">
            <a:extLst>
              <a:ext uri="{FF2B5EF4-FFF2-40B4-BE49-F238E27FC236}">
                <a16:creationId xmlns:a16="http://schemas.microsoft.com/office/drawing/2014/main" id="{0CC085E5-A3A0-CE36-6FB1-83E5ECE70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507" y="2835589"/>
            <a:ext cx="2056127" cy="72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Cell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annotation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metrics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7" descr="Dimensionality reduction…">
            <a:extLst>
              <a:ext uri="{FF2B5EF4-FFF2-40B4-BE49-F238E27FC236}">
                <a16:creationId xmlns:a16="http://schemas.microsoft.com/office/drawing/2014/main" id="{D8956D0F-057D-3148-4BD8-8DB01BA7E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855" y="1955951"/>
            <a:ext cx="2630017" cy="105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Dimensionality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reduction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metrics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officeArt object" descr="Flèche">
            <a:extLst>
              <a:ext uri="{FF2B5EF4-FFF2-40B4-BE49-F238E27FC236}">
                <a16:creationId xmlns:a16="http://schemas.microsoft.com/office/drawing/2014/main" id="{7B5EC964-925E-4783-CE72-F28598C709F6}"/>
              </a:ext>
            </a:extLst>
          </p:cNvPr>
          <p:cNvSpPr/>
          <p:nvPr/>
        </p:nvSpPr>
        <p:spPr>
          <a:xfrm rot="2668502">
            <a:off x="7035754" y="2179079"/>
            <a:ext cx="1123458" cy="163696"/>
          </a:xfrm>
          <a:prstGeom prst="rightArrow">
            <a:avLst>
              <a:gd name="adj1" fmla="val 32000"/>
              <a:gd name="adj2" fmla="val 122840"/>
            </a:avLst>
          </a:prstGeom>
          <a:solidFill>
            <a:srgbClr val="006986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fr-FR" sz="1400"/>
          </a:p>
        </p:txBody>
      </p:sp>
      <p:sp>
        <p:nvSpPr>
          <p:cNvPr id="18" name="officeArt object" descr="Flèche">
            <a:extLst>
              <a:ext uri="{FF2B5EF4-FFF2-40B4-BE49-F238E27FC236}">
                <a16:creationId xmlns:a16="http://schemas.microsoft.com/office/drawing/2014/main" id="{FE387FF6-D46C-0ACE-B8D4-0755B807FCFC}"/>
              </a:ext>
            </a:extLst>
          </p:cNvPr>
          <p:cNvSpPr/>
          <p:nvPr/>
        </p:nvSpPr>
        <p:spPr>
          <a:xfrm rot="1218699">
            <a:off x="7462732" y="1565808"/>
            <a:ext cx="852855" cy="163696"/>
          </a:xfrm>
          <a:prstGeom prst="rightArrow">
            <a:avLst>
              <a:gd name="adj1" fmla="val 32000"/>
              <a:gd name="adj2" fmla="val 122840"/>
            </a:avLst>
          </a:prstGeom>
          <a:solidFill>
            <a:srgbClr val="006986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fr-FR" sz="1400"/>
          </a:p>
        </p:txBody>
      </p:sp>
      <p:sp>
        <p:nvSpPr>
          <p:cNvPr id="19" name="officeArt object" descr="Flèche">
            <a:extLst>
              <a:ext uri="{FF2B5EF4-FFF2-40B4-BE49-F238E27FC236}">
                <a16:creationId xmlns:a16="http://schemas.microsoft.com/office/drawing/2014/main" id="{583A7A7E-311C-B878-9080-479A3A44EB64}"/>
              </a:ext>
            </a:extLst>
          </p:cNvPr>
          <p:cNvSpPr/>
          <p:nvPr/>
        </p:nvSpPr>
        <p:spPr>
          <a:xfrm rot="5400000">
            <a:off x="4043660" y="4747458"/>
            <a:ext cx="512113" cy="165706"/>
          </a:xfrm>
          <a:prstGeom prst="rightArrow">
            <a:avLst>
              <a:gd name="adj1" fmla="val 32000"/>
              <a:gd name="adj2" fmla="val 122840"/>
            </a:avLst>
          </a:prstGeom>
          <a:solidFill>
            <a:srgbClr val="006986"/>
          </a:solidFill>
          <a:ln w="12700" cap="flat">
            <a:noFill/>
            <a:miter lim="400000"/>
          </a:ln>
          <a:effectLst/>
        </p:spPr>
        <p:txBody>
          <a:bodyPr/>
          <a:lstStyle/>
          <a:p>
            <a:endParaRPr lang="fr-FR" sz="140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816B4D42-5929-F6A3-9A04-5B10280D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975" y="5590512"/>
            <a:ext cx="1421425" cy="51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1" name="Text Box 1" descr="One single html report">
            <a:extLst>
              <a:ext uri="{FF2B5EF4-FFF2-40B4-BE49-F238E27FC236}">
                <a16:creationId xmlns:a16="http://schemas.microsoft.com/office/drawing/2014/main" id="{DE9BDC32-3A64-7C11-0B2A-8AAD579A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619" y="5164248"/>
            <a:ext cx="2128338" cy="50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143B1C"/>
                </a:solidFill>
                <a:effectLst/>
                <a:latin typeface="Georgia" panose="020405020504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One single html report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F4BE33-0F76-1975-DFD8-C288A89F820D}"/>
              </a:ext>
            </a:extLst>
          </p:cNvPr>
          <p:cNvCxnSpPr/>
          <p:nvPr/>
        </p:nvCxnSpPr>
        <p:spPr>
          <a:xfrm>
            <a:off x="2607276" y="4312508"/>
            <a:ext cx="777240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6565D91F-718C-B4D8-6D72-89B9F888B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48" y="1617578"/>
            <a:ext cx="1649462" cy="33159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BBADD9B-1BB5-DE72-8131-A7CB27BEA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48" y="2484672"/>
            <a:ext cx="1649462" cy="72127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8F05DD6-1FE7-6A11-2A5F-522CCBF7C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23" y="3813378"/>
            <a:ext cx="1316895" cy="38505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C230261-6E3C-F288-689D-051289CDC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008" y="4754454"/>
            <a:ext cx="1316895" cy="7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336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76</Words>
  <Application>Microsoft Macintosh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Helvetica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Becavin</dc:creator>
  <cp:lastModifiedBy>Christophe Becavin</cp:lastModifiedBy>
  <cp:revision>4</cp:revision>
  <dcterms:created xsi:type="dcterms:W3CDTF">2023-07-23T16:50:46Z</dcterms:created>
  <dcterms:modified xsi:type="dcterms:W3CDTF">2023-07-24T15:04:44Z</dcterms:modified>
</cp:coreProperties>
</file>