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40"/>
  </p:normalViewPr>
  <p:slideViewPr>
    <p:cSldViewPr snapToGrid="0">
      <p:cViewPr varScale="1">
        <p:scale>
          <a:sx n="107" d="100"/>
          <a:sy n="107" d="100"/>
        </p:scale>
        <p:origin x="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8B28-A9D3-FA57-2438-21DA7485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187" y="1367841"/>
            <a:ext cx="3509383" cy="2241755"/>
          </a:xfrm>
        </p:spPr>
        <p:txBody>
          <a:bodyPr>
            <a:normAutofit/>
          </a:bodyPr>
          <a:lstStyle/>
          <a:p>
            <a:r>
              <a:rPr lang="en-SK" sz="3200" dirty="0"/>
              <a:t>Learning Choropleths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77BC-F4F6-B9A7-2B7C-D0BF8273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273" y="3736144"/>
            <a:ext cx="3187211" cy="1184584"/>
          </a:xfrm>
        </p:spPr>
        <p:txBody>
          <a:bodyPr>
            <a:normAutofit/>
          </a:bodyPr>
          <a:lstStyle/>
          <a:p>
            <a:r>
              <a:rPr lang="en-SK" dirty="0"/>
              <a:t>Outcome of the code as images</a:t>
            </a:r>
          </a:p>
        </p:txBody>
      </p:sp>
      <p:pic>
        <p:nvPicPr>
          <p:cNvPr id="14" name="Picture 13" descr="Colourful patterns on the sky">
            <a:extLst>
              <a:ext uri="{FF2B5EF4-FFF2-40B4-BE49-F238E27FC236}">
                <a16:creationId xmlns:a16="http://schemas.microsoft.com/office/drawing/2014/main" id="{21CA49C2-1C6D-1ABA-46CB-BF749B57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r="21003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9A1C-3697-E938-A532-F3CF835B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2015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78A0396D-6AA5-BF20-2AFD-B50AD0F0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81831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9FB-2986-28BD-9365-5A20953F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839E2-4CCA-42BB-7938-425848246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185794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2C0-0F86-3F3C-35FF-46ED5B5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2000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3D0D3422-9854-A747-0F10-68E4D7504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405357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9BAC-622A-9C20-7649-5D37EB44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1990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BAAB2-612E-CCD0-79AE-8C0649B28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152902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F2E-9EE2-8F72-8FF5-C0C722A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1980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C7E01-16C9-C5C7-781A-0D313969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233396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6DB8-9450-4B12-82BE-866075CB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1970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4389C-FE4A-32D3-8EA9-7D9D4FAB4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291837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BB45-A1DF-1B46-9D2D-3DACA93B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2023 side by side with the world population 1970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6B04D-FE31-31A7-6204-5149290DF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28" y="4136464"/>
            <a:ext cx="7493329" cy="2531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B6E73-CF83-F5F9-7FF7-1CB5CBD4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27" y="1835229"/>
            <a:ext cx="7493329" cy="25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9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66A-898F-3D0C-E65D-08ABEBD6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Continents</a:t>
            </a:r>
            <a:br>
              <a:rPr lang="en-SK" dirty="0"/>
            </a:br>
            <a:endParaRPr lang="en-SK" dirty="0"/>
          </a:p>
        </p:txBody>
      </p:sp>
      <p:pic>
        <p:nvPicPr>
          <p:cNvPr id="9" name="Content Placeholder 8" descr="A map of the world&#10;&#10;Description automatically generated">
            <a:extLst>
              <a:ext uri="{FF2B5EF4-FFF2-40B4-BE49-F238E27FC236}">
                <a16:creationId xmlns:a16="http://schemas.microsoft.com/office/drawing/2014/main" id="{25673C23-1EA5-BBD0-0EFA-C5930B7F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8258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8C1-F587-9A18-C6CB-04EEAECA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85845-5BE4-22CB-F987-8F65CDF51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34298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06E-90F2-2BF1-0A91-DF6AA67F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Density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96FD654C-AF58-BDB6-149B-0025374F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27791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5100-B348-9B9D-A36D-AB95E952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4DC49-C491-028A-1991-AEFE7370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6648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717-AADA-3BB6-0CCD-7A8AAB3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percentage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995B0-D8E6-CA0F-1601-855F591F1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31425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9C99-99F9-8364-CAB9-651BB405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5EFF5-0D7C-EC7F-D479-774668447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77178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05-2FD8-D57A-D061-4FA5F41E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4F8B6-4994-0A03-7C06-5EE84960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3321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8ED7-C70B-A55C-BD0A-02980B7C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World population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254AF-21E0-F7D1-9D00-AA79C1D18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2583656"/>
            <a:ext cx="8458200" cy="2857500"/>
          </a:xfrm>
        </p:spPr>
      </p:pic>
    </p:spTree>
    <p:extLst>
      <p:ext uri="{BB962C8B-B14F-4D97-AF65-F5344CB8AC3E}">
        <p14:creationId xmlns:p14="http://schemas.microsoft.com/office/powerpoint/2010/main" val="32939606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</Words>
  <Application>Microsoft Macintosh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Neue Haas Grotesk Text Pro</vt:lpstr>
      <vt:lpstr>VanillaVTI</vt:lpstr>
      <vt:lpstr>Learning Choropleths</vt:lpstr>
      <vt:lpstr>Continents </vt:lpstr>
      <vt:lpstr>Area</vt:lpstr>
      <vt:lpstr>Density</vt:lpstr>
      <vt:lpstr>Growth</vt:lpstr>
      <vt:lpstr>World population percentage</vt:lpstr>
      <vt:lpstr>World population 2023</vt:lpstr>
      <vt:lpstr>World population 2022</vt:lpstr>
      <vt:lpstr>World population 2020</vt:lpstr>
      <vt:lpstr>World population 2015</vt:lpstr>
      <vt:lpstr>World population 2010</vt:lpstr>
      <vt:lpstr>World population 2000</vt:lpstr>
      <vt:lpstr>World population 1990</vt:lpstr>
      <vt:lpstr>World population 1980</vt:lpstr>
      <vt:lpstr>World population 1970</vt:lpstr>
      <vt:lpstr>World population 2023 side by side with the world population 1970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Choropleths</dc:title>
  <dc:creator>Rebeka Borsikova</dc:creator>
  <cp:lastModifiedBy>Rebeka Borsikova</cp:lastModifiedBy>
  <cp:revision>1</cp:revision>
  <dcterms:created xsi:type="dcterms:W3CDTF">2024-01-16T14:21:29Z</dcterms:created>
  <dcterms:modified xsi:type="dcterms:W3CDTF">2024-01-16T14:36:01Z</dcterms:modified>
</cp:coreProperties>
</file>