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40aa23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40aa23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40aa237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40aa237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c40aa237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c40aa237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40aa237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40aa237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40aa237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40aa237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40aa237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40aa237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40aa237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40aa237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40aa237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40aa237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40aa237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40aa237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40aa237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c40aa237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c40aa23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c40aa23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40aa237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40aa237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40aa237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40aa237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40aa237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40aa237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c40aa23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c40aa23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40aa23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40aa23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40aa237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40aa237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40aa237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40aa237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40aa237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40aa237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40aa237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40aa237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c40aa237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c40aa237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EasyCheck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plataforma diária da sua escola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5375" y="1359350"/>
            <a:ext cx="83682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Complexidade e adequação da lógica de programação codificada;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Aplicação de boas práticas de programação em Java;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Utilização dos recursos da linguagem abordados na disciplina, sendo obrigatório: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Classes e objetos (contendo atributos, contrutores e métodos com os devidos controles de acesso);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Composições;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Herança (podendo envolver classes abstratas e interfaces);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</a:t>
            </a:r>
            <a:r>
              <a:rPr lang="en-GB" sz="1200"/>
              <a:t>oleções genéricas;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Interfaces gráficas;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Tratamentos de exceção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15375" y="1503550"/>
            <a:ext cx="836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15375" y="1503550"/>
            <a:ext cx="836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15375" y="1503550"/>
            <a:ext cx="836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15375" y="1503550"/>
            <a:ext cx="836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de Programação 3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15375" y="1503550"/>
            <a:ext cx="836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Diagrama de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Diagrama de Casos de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Diagrama de Atividade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Diagrama de Sequência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(obs.: caso se acredite que algum deles não se aplique 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sistema sendo desenvolvido, conversar com professor para verificação 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necessidade);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Atualmente, a criação de um relatório de recebimento de alimentos funciona da seguinte maneira: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os itens da nota de recebimento são passados para uma planilha em Excel, criada por um funcionário administrativo da escola, sem padronização alguma e muito propício a erros em dados inseridos.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 EasyCheck é uma aplicação Java </a:t>
            </a:r>
            <a:r>
              <a:rPr lang="en-GB"/>
              <a:t>que tem como intuito facilitar o relatório de recebimento de produtos em escolas, a partir da nota de recebimento.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Análise Orientada a Objetos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Dificuldades / Melhorias futuras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5-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isso, o funcionário responsável, com a nota de recebimento em mãos, cria um novo relatório no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Quando </a:t>
            </a:r>
            <a:r>
              <a:rPr lang="en-GB"/>
              <a:t>um novo relatório</a:t>
            </a:r>
            <a:r>
              <a:rPr lang="en-GB"/>
              <a:t> é cadastrado no programa, ele é armazenado nos dados da escola.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visualização dos relatórios é feita por um funcionário da prefeitura, quem tem acesso à todos os relatórios, de todas as escolas.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Diversidade de tabelas e tipos de dados;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Relacionamentos através da utilização de chaves estrangeiras;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Utilização de views;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Implementação de controles de acesso;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Procedimentos armazenados (Stored Procedures);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Trigger (opcional)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Banco de Dados 2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