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67892f2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c67892f2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67892f2f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c67892f2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67892f2f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c67892f2f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c67892f2f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c67892f2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c67892f2f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c67892f2f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baad7283b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baad7283b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a315619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a315619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a315619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a315619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a315619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ba315619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a315619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a315619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a315619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a315619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a315619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ba315619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67892f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c67892f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67892f2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c67892f2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spreadsheets/d/1yVY8_KvzWbLljL3763nhtvQIWQ6nPGl8WT-HY4gJAYk/edit?usp=sharing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4573725" y="1679500"/>
            <a:ext cx="2564100" cy="8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EscalAir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569450" y="41873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Gabriela Pires - 170004-9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Mariana Bueno - 170019-7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Rebecca Rodrigues e Silva - 170044-8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Protótipo do projeto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00" y="1680450"/>
            <a:ext cx="2648301" cy="31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9100" y="1680450"/>
            <a:ext cx="2495689" cy="31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4800" y="1680450"/>
            <a:ext cx="2205611" cy="31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Protótipo do projeto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75" y="1721200"/>
            <a:ext cx="2878152" cy="288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6925" y="1683162"/>
            <a:ext cx="2502961" cy="296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0375" y="1683150"/>
            <a:ext cx="2435173" cy="292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347700" y="15700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MER - Modelo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 Entidade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Relacionamento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425" y="112900"/>
            <a:ext cx="5257975" cy="4867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84675" y="1891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MRel - Modelo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 Relacional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0400" y="204550"/>
            <a:ext cx="5577825" cy="46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Conclusão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Projeto x Executado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Alterações do banco de dados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1892300" y="1494475"/>
            <a:ext cx="5172900" cy="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Obrigada !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75" y="2795700"/>
            <a:ext cx="4959748" cy="139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5525" y="3998950"/>
            <a:ext cx="2090576" cy="58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/>
          <p:nvPr/>
        </p:nvSpPr>
        <p:spPr>
          <a:xfrm>
            <a:off x="5858575" y="307075"/>
            <a:ext cx="2679000" cy="111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8575" y="383000"/>
            <a:ext cx="2678999" cy="9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Objetivo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Inovar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Destinado a tripulantes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Tem o intuito de facilitar o cotidiano do </a:t>
            </a: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profissional</a:t>
            </a: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 da área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Sistema auto-explicativo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Consultar escala de trabalho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Acesso administrador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Futuramente será um app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2397" y="3205997"/>
            <a:ext cx="1653175" cy="16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Requisitos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pt-BR" sz="2400"/>
              <a:t>Técnica utilizada: Etnografía em conjunto com entrevista aberta (método funil)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pt-BR" sz="2400"/>
              <a:t>Usuários: Tripulantes e administrador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50" y="2943575"/>
            <a:ext cx="1627026" cy="162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100" y="3911650"/>
            <a:ext cx="1121851" cy="112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Requisitos Funcionais - Usuário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RF01-</a:t>
            </a: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Usuário poderá fazer login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RF02-Usuário terá acesso a escala de trabalho mensal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RF03- O usuário poderá acessar cada dia de sua escala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RF04-O usuário terá acesso às informações do voo do qual irá trabalhar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RF05-O usuário saberá com qual tripulação irá trabalhar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Requisitos Funcionais - Administrador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934950"/>
            <a:ext cx="70389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RF06-</a:t>
            </a: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O  administrador terá um login próprio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RF07-O administrador poderá cadastrar um </a:t>
            </a: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funcionário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RF08-O  administrador poderá alterar informações de um funcionário (escala)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7475" y="3137025"/>
            <a:ext cx="1948150" cy="19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Requisitos Não - Funcionais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RNF01-</a:t>
            </a: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O sistema será privado, dando acesso somente ao usuário que realizar o login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RNF02-O tempo de resposta para logar no sistema não deve ser superior a 10 segundos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RNF03-O tempo de resposta para acessar determinado dia da escala não deve ser superior a 5 segundos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RNF04-O software poderá apresentar falhas nos dados se estes forem </a:t>
            </a: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introduzidos</a:t>
            </a: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 de forma inadequada.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Requisitos de Domínio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RD01-</a:t>
            </a: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A jornada de trabalho do tripulante será embasada na Lei do Aeronauta. Dessa forma não será permitido trabalhar mais do que o permitido por lei.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400" y="3005150"/>
            <a:ext cx="3751375" cy="19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Matriz de Rastreabilidade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pt-BR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Link Matriz de Rastreabilidade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3625" y="2314825"/>
            <a:ext cx="5037575" cy="255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435375" y="1833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Diagrama de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Casos de Uso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500" y="452975"/>
            <a:ext cx="4632150" cy="463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