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6934200" cy="52006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0167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95500" y="2051685"/>
            <a:ext cx="27432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3000">
                <a:solidFill>
                  <a:srgbClr val="FFFFFF"/>
                </a:solidFill>
              </a:defRPr>
            </a:pPr>
            <a:r>
              <a:t>Automation 101</a:t>
            </a:r>
          </a:p>
          <a:p>
            <a:pPr algn="ctr">
              <a:defRPr>
                <a:solidFill>
                  <a:srgbClr val="D1CBCF"/>
                </a:solidFill>
              </a:defRPr>
            </a:pPr>
            <a:r>
              <a:t>by bex on the beach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 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4200" cy="52006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4200" cy="52006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4200" cy="52006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4200" cy="52006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4200" cy="52006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4200" cy="52006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4200" cy="52006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4200" cy="52006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4200" cy="52006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4200" cy="52006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 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4200" cy="52006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4200" cy="5200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 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4200" cy="5200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 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4200" cy="5200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 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4200" cy="52006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 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4200" cy="52006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 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4200" cy="52006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 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4200" cy="52006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 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4200" cy="52006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