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64EA-30EA-4961-8D5B-E1E8B4902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C1FF3-46EF-4A2C-906B-CC8FC0686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0E6B5-B060-4604-AF8F-BF33F448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22D1-E53A-4D21-9C07-8EB97FBC8D8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615BE-BB2C-4016-BAD8-7D512464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FD2E4-2166-41B9-8E8D-F543237B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CC0C-29A1-43C4-A784-2F2182C5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6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31EF-484B-4B1E-9961-36322914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3CAB-2957-4D90-8D0C-7546A971E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4592F-BF46-4E4A-9077-05EC42E0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22D1-E53A-4D21-9C07-8EB97FBC8D8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1C14E-2CE0-4215-9DF1-E6C3EC44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E0791-5013-468D-A839-683BDD9C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CC0C-29A1-43C4-A784-2F2182C5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3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77F7D-62C6-4E8C-B1D9-962863498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10368-009D-46BC-AE75-C92141BE3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47101-764D-4927-88A8-91AB9E8B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22D1-E53A-4D21-9C07-8EB97FBC8D8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FF763-02A3-4D30-9FD7-F79393A6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5830-00B0-4965-9876-F960D414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CC0C-29A1-43C4-A784-2F2182C5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3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B7B6-DF2B-43AB-A795-50385980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85333-C274-4A48-A4B9-9BAA7F6CF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16D7-4B9E-4957-9CE2-6D7F2513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22D1-E53A-4D21-9C07-8EB97FBC8D8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5EF7-C7C5-4A67-9FF6-ACAAB048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A9126-F6CA-4FA6-BA36-E5F959D0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CC0C-29A1-43C4-A784-2F2182C5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7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27E6-A32D-4687-9DB4-62BA0CA4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29688-A179-44FF-B147-D4F7D850A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DB2A9-3A62-47B1-9DB5-2EA2FE71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22D1-E53A-4D21-9C07-8EB97FBC8D8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CC7BE-7CED-471F-91A8-F9B1091F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DD5BB-1343-47A3-BB3D-04104A5D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CC0C-29A1-43C4-A784-2F2182C5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D007-C8B9-46A9-A3D6-51106BC6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4EF2-1578-46C0-968A-E1B59D07B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1C9A6-3850-48DB-A3DD-7DE64E883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ABC4B-1610-48FC-B23E-AEEC240C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22D1-E53A-4D21-9C07-8EB97FBC8D8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E6ECE-50D5-45FC-84A4-437CDD80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77467-3BE7-4F02-ACF2-F8EA33A5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CC0C-29A1-43C4-A784-2F2182C5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7AA5-EEF1-4D2E-8193-B6E8C8E7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920A6-63F8-4ABE-96CE-0825D8EC1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51FB1-F754-4CF6-A507-EE44E8DA6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C883C-C689-4CDF-849C-4C11C1754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38D5B-BCDD-46F3-B323-8FFF4F394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97DC0-DF72-4D43-90E8-0F23C3F8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22D1-E53A-4D21-9C07-8EB97FBC8D8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83593-844B-4E8C-AC7F-B7043CAD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5597E-ECED-4B0F-8732-D6BB24E9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CC0C-29A1-43C4-A784-2F2182C5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2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F47E-A7C5-4597-91F8-563B052B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CE081-19AA-4971-A861-7BBC5742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22D1-E53A-4D21-9C07-8EB97FBC8D8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4B439-13F5-4272-8CD6-9DC7EC1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A723F-D1D4-460E-BE2F-10FFB763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CC0C-29A1-43C4-A784-2F2182C5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0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F8D8E-56B7-450E-B00D-C57317D3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22D1-E53A-4D21-9C07-8EB97FBC8D8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DBED3-B068-41B3-AC84-55B35A35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52117-33CF-48D9-8A2F-B099DDFB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CC0C-29A1-43C4-A784-2F2182C5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4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9281-D317-423A-AEEE-0E945FDB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9002-99FE-4BFA-97F7-2969DC4A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32296-0897-4C61-A560-AFC87DED3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A20C0-A4A7-45E3-8F86-DBA924A8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22D1-E53A-4D21-9C07-8EB97FBC8D8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AD892-E940-4828-92BC-65FA0F12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BBCCE-DF88-410C-BFA7-D892935B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CC0C-29A1-43C4-A784-2F2182C5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3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5806-1ED7-4904-87A5-AF0A5978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63D9F-8530-4736-AE9B-0A73BF5D0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84E0B-2077-4616-B686-8A0304E2E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6F853-DD47-4B6D-A8B4-7056AA19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22D1-E53A-4D21-9C07-8EB97FBC8D8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52923-4DCB-45DC-9E83-4475C7F6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D919A-3444-46FA-9308-3FC79542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CC0C-29A1-43C4-A784-2F2182C5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9D96F-BA6B-41B1-9FB6-8C9C522D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1B860-2808-498F-A31F-DEA90DFF3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B04D-E253-4021-8CD1-F4A786230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822D1-E53A-4D21-9C07-8EB97FBC8D8A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51BBD-8259-4436-B67A-97007516C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47C5F-443E-4444-A871-91443B6A0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CCC0C-29A1-43C4-A784-2F2182C5E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33487-6299-453A-8041-317972A1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Pacman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By: Becca Dura &amp; Joe </a:t>
            </a:r>
            <a:r>
              <a:rPr lang="en-US" sz="1800" dirty="0" err="1">
                <a:solidFill>
                  <a:schemeClr val="bg1"/>
                </a:solidFill>
              </a:rPr>
              <a:t>Vivone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AC5D-1325-446E-BC1F-BF1A3D81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UC Berkeley starter code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Python 2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Searches: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BFS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DFS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Uniform Cost Search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A*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Reinforcement Learning: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Value Iteration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Q-Learning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B731F-5D25-4EFA-A7CC-CEA6A1C9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469" y="1123716"/>
            <a:ext cx="6927547" cy="46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3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Pacman  By: Becca Dura &amp; Joe Vivone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 By: Becca Dura &amp; Joe Vivone</dc:title>
  <dc:creator>Becca Dura</dc:creator>
  <cp:lastModifiedBy>Becca Dura</cp:lastModifiedBy>
  <cp:revision>2</cp:revision>
  <dcterms:created xsi:type="dcterms:W3CDTF">2019-05-12T23:35:52Z</dcterms:created>
  <dcterms:modified xsi:type="dcterms:W3CDTF">2019-05-13T04:05:41Z</dcterms:modified>
</cp:coreProperties>
</file>