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322-3C3B-4786-8EA3-CA06FEDF515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E3A-3845-4440-B18D-FC19B60E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/>
              <p:cNvSpPr/>
              <p:nvPr/>
            </p:nvSpPr>
            <p:spPr>
              <a:xfrm>
                <a:off x="3587621" y="2658448"/>
                <a:ext cx="2383970" cy="16896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Count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21" y="2658448"/>
                <a:ext cx="2383970" cy="168961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曲线连接符 5"/>
          <p:cNvCxnSpPr>
            <a:stCxn id="4" idx="0"/>
            <a:endCxn id="4" idx="3"/>
          </p:cNvCxnSpPr>
          <p:nvPr/>
        </p:nvCxnSpPr>
        <p:spPr>
          <a:xfrm rot="16200000" flipH="1">
            <a:off x="4953193" y="2484860"/>
            <a:ext cx="844809" cy="1191985"/>
          </a:xfrm>
          <a:prstGeom prst="curvedConnector4">
            <a:avLst>
              <a:gd name="adj1" fmla="val -27059"/>
              <a:gd name="adj2" fmla="val 1191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00192" y="3186404"/>
                <a:ext cx="775853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92" y="3186404"/>
                <a:ext cx="775853" cy="874342"/>
              </a:xfrm>
              <a:prstGeom prst="rect">
                <a:avLst/>
              </a:prstGeom>
              <a:blipFill rotWithShape="0">
                <a:blip r:embed="rId3"/>
                <a:stretch>
                  <a:fillRect l="-7087" r="-5512" b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2015-10-23T00:07:52Z</dcterms:created>
  <dcterms:modified xsi:type="dcterms:W3CDTF">2015-10-23T00:08:00Z</dcterms:modified>
</cp:coreProperties>
</file>