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42C-1621-4D1D-9B25-D51ABAC82CC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16450" y="36804"/>
            <a:ext cx="2335402" cy="1700458"/>
            <a:chOff x="3519941" y="1544138"/>
            <a:chExt cx="3186338" cy="230347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649" y="1544138"/>
              <a:ext cx="1944935" cy="2136869"/>
            </a:xfrm>
            <a:prstGeom prst="rect">
              <a:avLst/>
            </a:prstGeom>
          </p:spPr>
        </p:pic>
        <p:sp>
          <p:nvSpPr>
            <p:cNvPr id="24" name="圆角矩形标注 23"/>
            <p:cNvSpPr/>
            <p:nvPr/>
          </p:nvSpPr>
          <p:spPr>
            <a:xfrm>
              <a:off x="3519941" y="2619279"/>
              <a:ext cx="529442" cy="319887"/>
            </a:xfrm>
            <a:prstGeom prst="wedgeRoundRectCallout">
              <a:avLst>
                <a:gd name="adj1" fmla="val 72571"/>
                <a:gd name="adj2" fmla="val -7750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</a:t>
              </a:r>
              <a:endParaRPr lang="en-US" sz="1400" dirty="0"/>
            </a:p>
          </p:txBody>
        </p:sp>
        <p:sp>
          <p:nvSpPr>
            <p:cNvPr id="56" name="圆角矩形标注 55"/>
            <p:cNvSpPr/>
            <p:nvPr/>
          </p:nvSpPr>
          <p:spPr>
            <a:xfrm>
              <a:off x="3640746" y="3096889"/>
              <a:ext cx="607112" cy="306910"/>
            </a:xfrm>
            <a:prstGeom prst="wedgeRoundRectCallout">
              <a:avLst>
                <a:gd name="adj1" fmla="val 104293"/>
                <a:gd name="adj2" fmla="val -7459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AV</a:t>
              </a:r>
              <a:endParaRPr lang="en-US" sz="1400" dirty="0"/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4040596" y="3463410"/>
              <a:ext cx="789161" cy="375233"/>
            </a:xfrm>
            <a:prstGeom prst="wedgeRoundRectCallout">
              <a:avLst>
                <a:gd name="adj1" fmla="val 107607"/>
                <a:gd name="adj2" fmla="val -13292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RBB</a:t>
              </a:r>
              <a:endParaRPr lang="en-US" sz="1400" dirty="0"/>
            </a:p>
          </p:txBody>
        </p:sp>
        <p:sp>
          <p:nvSpPr>
            <p:cNvPr id="58" name="圆角矩形标注 57"/>
            <p:cNvSpPr/>
            <p:nvPr/>
          </p:nvSpPr>
          <p:spPr>
            <a:xfrm>
              <a:off x="5897395" y="3517238"/>
              <a:ext cx="770803" cy="330379"/>
            </a:xfrm>
            <a:prstGeom prst="wedgeRoundRectCallout">
              <a:avLst>
                <a:gd name="adj1" fmla="val -71200"/>
                <a:gd name="adj2" fmla="val -6584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RVA</a:t>
              </a:r>
              <a:endParaRPr lang="en-US" sz="1400" dirty="0"/>
            </a:p>
          </p:txBody>
        </p:sp>
        <p:sp>
          <p:nvSpPr>
            <p:cNvPr id="64" name="圆角矩形标注 63"/>
            <p:cNvSpPr/>
            <p:nvPr/>
          </p:nvSpPr>
          <p:spPr>
            <a:xfrm>
              <a:off x="6025806" y="2968959"/>
              <a:ext cx="680473" cy="379263"/>
            </a:xfrm>
            <a:prstGeom prst="wedgeRoundRectCallout">
              <a:avLst>
                <a:gd name="adj1" fmla="val -84678"/>
                <a:gd name="adj2" fmla="val 3916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LVA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504" y="1785301"/>
            <a:ext cx="2036125" cy="929280"/>
            <a:chOff x="3949271" y="3461233"/>
            <a:chExt cx="2248512" cy="1018885"/>
          </a:xfrm>
        </p:grpSpPr>
        <p:sp>
          <p:nvSpPr>
            <p:cNvPr id="36" name="椭圆 35"/>
            <p:cNvSpPr/>
            <p:nvPr/>
          </p:nvSpPr>
          <p:spPr>
            <a:xfrm>
              <a:off x="4011436" y="3511272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011436" y="3870878"/>
              <a:ext cx="239697" cy="2396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81766" y="347378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Location vertices</a:t>
              </a:r>
              <a:endParaRPr lang="en-US" sz="1400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81766" y="3833822"/>
              <a:ext cx="1723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Irritable foci vertices</a:t>
              </a:r>
              <a:endParaRPr lang="en-US" sz="1400" b="1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949271" y="3461233"/>
              <a:ext cx="2248512" cy="10188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011435" y="4317715"/>
              <a:ext cx="3646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81766" y="4105451"/>
              <a:ext cx="1481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Propagation path</a:t>
              </a:r>
              <a:endParaRPr 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74" y="508005"/>
            <a:ext cx="1916054" cy="2764461"/>
            <a:chOff x="650270" y="1304915"/>
            <a:chExt cx="2115916" cy="3031021"/>
          </a:xfrm>
        </p:grpSpPr>
        <p:sp>
          <p:nvSpPr>
            <p:cNvPr id="4" name="椭圆 3"/>
            <p:cNvSpPr/>
            <p:nvPr/>
          </p:nvSpPr>
          <p:spPr>
            <a:xfrm>
              <a:off x="844475" y="1920499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0270" y="1597674"/>
              <a:ext cx="59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</a:t>
              </a:r>
              <a:endParaRPr 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1700" y="2585921"/>
              <a:ext cx="43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</a:t>
              </a:r>
              <a:endParaRPr 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64737" y="3966604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RVA</a:t>
              </a:r>
              <a:endParaRPr lang="en-US" dirty="0"/>
            </a:p>
          </p:txBody>
        </p:sp>
        <p:cxnSp>
          <p:nvCxnSpPr>
            <p:cNvPr id="10" name="直接连接符 9"/>
            <p:cNvCxnSpPr>
              <a:stCxn id="4" idx="5"/>
            </p:cNvCxnSpPr>
            <p:nvPr/>
          </p:nvCxnSpPr>
          <p:spPr>
            <a:xfrm>
              <a:off x="1049069" y="2125093"/>
              <a:ext cx="411277" cy="559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545092" y="2889007"/>
              <a:ext cx="131050" cy="3562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7628" y="1532565"/>
              <a:ext cx="239697" cy="2396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95990" y="3758396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接连接符 20"/>
            <p:cNvCxnSpPr>
              <a:stCxn id="4" idx="7"/>
              <a:endCxn id="16" idx="3"/>
            </p:cNvCxnSpPr>
            <p:nvPr/>
          </p:nvCxnSpPr>
          <p:spPr>
            <a:xfrm flipV="1">
              <a:off x="1049069" y="1737159"/>
              <a:ext cx="383662" cy="21844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0"/>
            </p:cNvCxnSpPr>
            <p:nvPr/>
          </p:nvCxnSpPr>
          <p:spPr>
            <a:xfrm flipH="1" flipV="1">
              <a:off x="1760887" y="3449837"/>
              <a:ext cx="154952" cy="3085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629837" y="2853904"/>
              <a:ext cx="474782" cy="642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8" idx="7"/>
            </p:cNvCxnSpPr>
            <p:nvPr/>
          </p:nvCxnSpPr>
          <p:spPr>
            <a:xfrm flipV="1">
              <a:off x="2000584" y="3666228"/>
              <a:ext cx="104035" cy="1272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1432731" y="1925438"/>
              <a:ext cx="239697" cy="2396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接连接符 58"/>
            <p:cNvCxnSpPr>
              <a:stCxn id="4" idx="6"/>
              <a:endCxn id="55" idx="2"/>
            </p:cNvCxnSpPr>
            <p:nvPr/>
          </p:nvCxnSpPr>
          <p:spPr>
            <a:xfrm>
              <a:off x="1084172" y="2040348"/>
              <a:ext cx="348559" cy="493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6"/>
            <p:cNvSpPr txBox="1"/>
            <p:nvPr/>
          </p:nvSpPr>
          <p:spPr>
            <a:xfrm>
              <a:off x="1620828" y="1304915"/>
              <a:ext cx="789118" cy="404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PAC</a:t>
              </a:r>
              <a:endParaRPr lang="en-US" dirty="0"/>
            </a:p>
          </p:txBody>
        </p:sp>
        <p:sp>
          <p:nvSpPr>
            <p:cNvPr id="29" name="文本框 6"/>
            <p:cNvSpPr txBox="1"/>
            <p:nvPr/>
          </p:nvSpPr>
          <p:spPr>
            <a:xfrm>
              <a:off x="1676189" y="1857315"/>
              <a:ext cx="55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AF</a:t>
              </a:r>
              <a:endParaRPr lang="en-US" dirty="0"/>
            </a:p>
          </p:txBody>
        </p:sp>
        <p:sp>
          <p:nvSpPr>
            <p:cNvPr id="31" name="文本框 6"/>
            <p:cNvSpPr txBox="1"/>
            <p:nvPr/>
          </p:nvSpPr>
          <p:spPr>
            <a:xfrm>
              <a:off x="2213033" y="3163577"/>
              <a:ext cx="55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LVA</a:t>
              </a:r>
              <a:endParaRPr lang="en-US" dirty="0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1028011" y="3030695"/>
              <a:ext cx="675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RBB</a:t>
              </a:r>
              <a:endParaRPr lang="en-US" dirty="0"/>
            </a:p>
          </p:txBody>
        </p:sp>
        <p:sp>
          <p:nvSpPr>
            <p:cNvPr id="60" name="椭圆 35"/>
            <p:cNvSpPr/>
            <p:nvPr/>
          </p:nvSpPr>
          <p:spPr>
            <a:xfrm>
              <a:off x="1400618" y="2658785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椭圆 35"/>
            <p:cNvSpPr/>
            <p:nvPr/>
          </p:nvSpPr>
          <p:spPr>
            <a:xfrm>
              <a:off x="2000710" y="3440363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椭圆 35"/>
            <p:cNvSpPr/>
            <p:nvPr/>
          </p:nvSpPr>
          <p:spPr>
            <a:xfrm>
              <a:off x="1582041" y="3217055"/>
              <a:ext cx="239697" cy="239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 descr="AF.b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" t="5339" r="7578" b="5437"/>
          <a:stretch/>
        </p:blipFill>
        <p:spPr>
          <a:xfrm>
            <a:off x="139548" y="3205361"/>
            <a:ext cx="4538268" cy="3549708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317101" y="0"/>
            <a:ext cx="4479761" cy="3159287"/>
            <a:chOff x="68664" y="971912"/>
            <a:chExt cx="4947042" cy="3463919"/>
          </a:xfrm>
        </p:grpSpPr>
        <p:grpSp>
          <p:nvGrpSpPr>
            <p:cNvPr id="65" name="组合 12"/>
            <p:cNvGrpSpPr/>
            <p:nvPr/>
          </p:nvGrpSpPr>
          <p:grpSpPr>
            <a:xfrm>
              <a:off x="2327579" y="971912"/>
              <a:ext cx="2579006" cy="1864423"/>
              <a:chOff x="3519941" y="1544138"/>
              <a:chExt cx="3186338" cy="2303479"/>
            </a:xfrm>
          </p:grpSpPr>
          <p:pic>
            <p:nvPicPr>
              <p:cNvPr id="108" name="图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649" y="1544138"/>
                <a:ext cx="1944935" cy="2136869"/>
              </a:xfrm>
              <a:prstGeom prst="rect">
                <a:avLst/>
              </a:prstGeom>
            </p:spPr>
          </p:pic>
          <p:sp>
            <p:nvSpPr>
              <p:cNvPr id="109" name="圆角矩形标注 23"/>
              <p:cNvSpPr/>
              <p:nvPr/>
            </p:nvSpPr>
            <p:spPr>
              <a:xfrm>
                <a:off x="3519941" y="2619279"/>
                <a:ext cx="529442" cy="319887"/>
              </a:xfrm>
              <a:prstGeom prst="wedgeRoundRectCallout">
                <a:avLst>
                  <a:gd name="adj1" fmla="val 72571"/>
                  <a:gd name="adj2" fmla="val -77508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SA</a:t>
                </a:r>
                <a:endParaRPr lang="en-US" sz="1400" dirty="0"/>
              </a:p>
            </p:txBody>
          </p:sp>
          <p:sp>
            <p:nvSpPr>
              <p:cNvPr id="110" name="圆角矩形标注 55"/>
              <p:cNvSpPr/>
              <p:nvPr/>
            </p:nvSpPr>
            <p:spPr>
              <a:xfrm>
                <a:off x="3640746" y="3096889"/>
                <a:ext cx="607112" cy="306910"/>
              </a:xfrm>
              <a:prstGeom prst="wedgeRoundRectCallout">
                <a:avLst>
                  <a:gd name="adj1" fmla="val 104293"/>
                  <a:gd name="adj2" fmla="val -74591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AV</a:t>
                </a:r>
                <a:endParaRPr lang="en-US" sz="1400" dirty="0"/>
              </a:p>
            </p:txBody>
          </p:sp>
          <p:sp>
            <p:nvSpPr>
              <p:cNvPr id="111" name="圆角矩形标注 56"/>
              <p:cNvSpPr/>
              <p:nvPr/>
            </p:nvSpPr>
            <p:spPr>
              <a:xfrm>
                <a:off x="4040596" y="3463410"/>
                <a:ext cx="789161" cy="375233"/>
              </a:xfrm>
              <a:prstGeom prst="wedgeRoundRectCallout">
                <a:avLst>
                  <a:gd name="adj1" fmla="val 107607"/>
                  <a:gd name="adj2" fmla="val -132928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RBB</a:t>
                </a:r>
                <a:endParaRPr lang="en-US" sz="1400" dirty="0"/>
              </a:p>
            </p:txBody>
          </p:sp>
          <p:sp>
            <p:nvSpPr>
              <p:cNvPr id="112" name="圆角矩形标注 57"/>
              <p:cNvSpPr/>
              <p:nvPr/>
            </p:nvSpPr>
            <p:spPr>
              <a:xfrm>
                <a:off x="5897395" y="3517238"/>
                <a:ext cx="770803" cy="330379"/>
              </a:xfrm>
              <a:prstGeom prst="wedgeRoundRectCallout">
                <a:avLst>
                  <a:gd name="adj1" fmla="val -71200"/>
                  <a:gd name="adj2" fmla="val -65841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RVA</a:t>
                </a:r>
                <a:endParaRPr lang="en-US" sz="1400" dirty="0"/>
              </a:p>
            </p:txBody>
          </p:sp>
          <p:sp>
            <p:nvSpPr>
              <p:cNvPr id="113" name="圆角矩形标注 63"/>
              <p:cNvSpPr/>
              <p:nvPr/>
            </p:nvSpPr>
            <p:spPr>
              <a:xfrm>
                <a:off x="6025806" y="2968959"/>
                <a:ext cx="680473" cy="379263"/>
              </a:xfrm>
              <a:prstGeom prst="wedgeRoundRectCallout">
                <a:avLst>
                  <a:gd name="adj1" fmla="val -84678"/>
                  <a:gd name="adj2" fmla="val 39165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LVA</a:t>
                </a:r>
                <a:endParaRPr lang="en-US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35129" y="2889005"/>
              <a:ext cx="2280577" cy="1018885"/>
              <a:chOff x="3949271" y="3461232"/>
              <a:chExt cx="2280577" cy="1018885"/>
            </a:xfrm>
          </p:grpSpPr>
          <p:sp>
            <p:nvSpPr>
              <p:cNvPr id="101" name="椭圆 35"/>
              <p:cNvSpPr/>
              <p:nvPr/>
            </p:nvSpPr>
            <p:spPr>
              <a:xfrm>
                <a:off x="4011436" y="3511272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椭圆 36"/>
              <p:cNvSpPr/>
              <p:nvPr/>
            </p:nvSpPr>
            <p:spPr>
              <a:xfrm>
                <a:off x="4011436" y="3870878"/>
                <a:ext cx="239697" cy="23969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文本框 1"/>
              <p:cNvSpPr txBox="1"/>
              <p:nvPr/>
            </p:nvSpPr>
            <p:spPr>
              <a:xfrm>
                <a:off x="4381766" y="3473781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Location vertices</a:t>
                </a:r>
                <a:endParaRPr lang="en-US" sz="1400" b="1" dirty="0"/>
              </a:p>
            </p:txBody>
          </p:sp>
          <p:sp>
            <p:nvSpPr>
              <p:cNvPr id="104" name="文本框 41"/>
              <p:cNvSpPr txBox="1"/>
              <p:nvPr/>
            </p:nvSpPr>
            <p:spPr>
              <a:xfrm>
                <a:off x="4381766" y="3833822"/>
                <a:ext cx="1723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Irritable foci vertices</a:t>
                </a:r>
                <a:endParaRPr lang="en-US" sz="1400" b="1" dirty="0"/>
              </a:p>
            </p:txBody>
          </p:sp>
          <p:sp>
            <p:nvSpPr>
              <p:cNvPr id="105" name="矩形 2"/>
              <p:cNvSpPr/>
              <p:nvPr/>
            </p:nvSpPr>
            <p:spPr>
              <a:xfrm>
                <a:off x="3949271" y="3461232"/>
                <a:ext cx="2280577" cy="10188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直接连接符 14"/>
              <p:cNvCxnSpPr/>
              <p:nvPr/>
            </p:nvCxnSpPr>
            <p:spPr>
              <a:xfrm>
                <a:off x="4011435" y="4317715"/>
                <a:ext cx="36462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52"/>
              <p:cNvSpPr txBox="1"/>
              <p:nvPr/>
            </p:nvSpPr>
            <p:spPr>
              <a:xfrm>
                <a:off x="4381766" y="4105451"/>
                <a:ext cx="1481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Propagation path</a:t>
                </a:r>
                <a:endParaRPr lang="en-US" sz="1400" b="1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8664" y="1704792"/>
              <a:ext cx="2697522" cy="2731039"/>
              <a:chOff x="68664" y="1704792"/>
              <a:chExt cx="2697522" cy="2731039"/>
            </a:xfrm>
          </p:grpSpPr>
          <p:sp>
            <p:nvSpPr>
              <p:cNvPr id="68" name="椭圆 3"/>
              <p:cNvSpPr/>
              <p:nvPr/>
            </p:nvSpPr>
            <p:spPr>
              <a:xfrm>
                <a:off x="844475" y="1920499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文本框 6"/>
              <p:cNvSpPr txBox="1"/>
              <p:nvPr/>
            </p:nvSpPr>
            <p:spPr>
              <a:xfrm>
                <a:off x="372865" y="1704792"/>
                <a:ext cx="59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</a:t>
                </a:r>
                <a:endParaRPr lang="en-US" dirty="0"/>
              </a:p>
            </p:txBody>
          </p:sp>
          <p:sp>
            <p:nvSpPr>
              <p:cNvPr id="70" name="文本框 7"/>
              <p:cNvSpPr txBox="1"/>
              <p:nvPr/>
            </p:nvSpPr>
            <p:spPr>
              <a:xfrm>
                <a:off x="1011700" y="2585921"/>
                <a:ext cx="43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AV</a:t>
                </a:r>
                <a:endParaRPr lang="en-US" dirty="0"/>
              </a:p>
            </p:txBody>
          </p:sp>
          <p:sp>
            <p:nvSpPr>
              <p:cNvPr id="71" name="文本框 8"/>
              <p:cNvSpPr txBox="1"/>
              <p:nvPr/>
            </p:nvSpPr>
            <p:spPr>
              <a:xfrm>
                <a:off x="1764737" y="3966604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RVA</a:t>
                </a:r>
                <a:endParaRPr lang="en-US" dirty="0"/>
              </a:p>
            </p:txBody>
          </p:sp>
          <p:cxnSp>
            <p:nvCxnSpPr>
              <p:cNvPr id="72" name="直接连接符 9"/>
              <p:cNvCxnSpPr>
                <a:stCxn id="68" idx="5"/>
              </p:cNvCxnSpPr>
              <p:nvPr/>
            </p:nvCxnSpPr>
            <p:spPr>
              <a:xfrm>
                <a:off x="1049069" y="2125093"/>
                <a:ext cx="411277" cy="5593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10"/>
              <p:cNvCxnSpPr/>
              <p:nvPr/>
            </p:nvCxnSpPr>
            <p:spPr>
              <a:xfrm>
                <a:off x="1545092" y="2889007"/>
                <a:ext cx="131050" cy="3562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16"/>
              <p:cNvSpPr/>
              <p:nvPr/>
            </p:nvSpPr>
            <p:spPr>
              <a:xfrm>
                <a:off x="337392" y="2216411"/>
                <a:ext cx="239697" cy="23969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椭圆 17"/>
              <p:cNvSpPr/>
              <p:nvPr/>
            </p:nvSpPr>
            <p:spPr>
              <a:xfrm>
                <a:off x="1795990" y="3758396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直接连接符 22"/>
              <p:cNvCxnSpPr>
                <a:stCxn id="68" idx="3"/>
                <a:endCxn id="75" idx="6"/>
              </p:cNvCxnSpPr>
              <p:nvPr/>
            </p:nvCxnSpPr>
            <p:spPr>
              <a:xfrm flipH="1">
                <a:off x="577089" y="2125093"/>
                <a:ext cx="302489" cy="211167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24"/>
              <p:cNvCxnSpPr>
                <a:stCxn id="76" idx="0"/>
              </p:cNvCxnSpPr>
              <p:nvPr/>
            </p:nvCxnSpPr>
            <p:spPr>
              <a:xfrm flipH="1" flipV="1">
                <a:off x="1760887" y="3449837"/>
                <a:ext cx="154952" cy="30855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38"/>
              <p:cNvSpPr/>
              <p:nvPr/>
            </p:nvSpPr>
            <p:spPr>
              <a:xfrm>
                <a:off x="996450" y="4118373"/>
                <a:ext cx="239697" cy="23969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直接连接符 43"/>
              <p:cNvCxnSpPr/>
              <p:nvPr/>
            </p:nvCxnSpPr>
            <p:spPr>
              <a:xfrm>
                <a:off x="1629837" y="2853904"/>
                <a:ext cx="474782" cy="64283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45"/>
              <p:cNvCxnSpPr>
                <a:stCxn id="76" idx="7"/>
              </p:cNvCxnSpPr>
              <p:nvPr/>
            </p:nvCxnSpPr>
            <p:spPr>
              <a:xfrm flipV="1">
                <a:off x="2000584" y="3666228"/>
                <a:ext cx="104035" cy="1272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50"/>
              <p:cNvCxnSpPr>
                <a:stCxn id="82" idx="6"/>
                <a:endCxn id="76" idx="3"/>
              </p:cNvCxnSpPr>
              <p:nvPr/>
            </p:nvCxnSpPr>
            <p:spPr>
              <a:xfrm flipV="1">
                <a:off x="1236147" y="3962990"/>
                <a:ext cx="594946" cy="275232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6"/>
              <p:cNvSpPr txBox="1"/>
              <p:nvPr/>
            </p:nvSpPr>
            <p:spPr>
              <a:xfrm>
                <a:off x="68664" y="2410094"/>
                <a:ext cx="724653" cy="40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AFL</a:t>
                </a:r>
                <a:endParaRPr lang="en-US" dirty="0"/>
              </a:p>
            </p:txBody>
          </p:sp>
          <p:sp>
            <p:nvSpPr>
              <p:cNvPr id="93" name="文本框 6"/>
              <p:cNvSpPr txBox="1"/>
              <p:nvPr/>
            </p:nvSpPr>
            <p:spPr>
              <a:xfrm>
                <a:off x="2213033" y="3163577"/>
                <a:ext cx="55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LVA</a:t>
                </a:r>
                <a:endParaRPr lang="en-US" dirty="0"/>
              </a:p>
            </p:txBody>
          </p:sp>
          <p:sp>
            <p:nvSpPr>
              <p:cNvPr id="94" name="文本框 6"/>
              <p:cNvSpPr txBox="1"/>
              <p:nvPr/>
            </p:nvSpPr>
            <p:spPr>
              <a:xfrm>
                <a:off x="1058835" y="3030695"/>
                <a:ext cx="675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RBB</a:t>
                </a:r>
                <a:endParaRPr lang="en-US" dirty="0"/>
              </a:p>
            </p:txBody>
          </p:sp>
          <p:sp>
            <p:nvSpPr>
              <p:cNvPr id="97" name="文本框 6"/>
              <p:cNvSpPr txBox="1"/>
              <p:nvPr/>
            </p:nvSpPr>
            <p:spPr>
              <a:xfrm>
                <a:off x="535565" y="4066499"/>
                <a:ext cx="55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VF</a:t>
                </a:r>
                <a:endParaRPr lang="en-US" dirty="0"/>
              </a:p>
            </p:txBody>
          </p:sp>
          <p:sp>
            <p:nvSpPr>
              <p:cNvPr id="98" name="椭圆 35"/>
              <p:cNvSpPr/>
              <p:nvPr/>
            </p:nvSpPr>
            <p:spPr>
              <a:xfrm>
                <a:off x="1400618" y="2658785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椭圆 35"/>
              <p:cNvSpPr/>
              <p:nvPr/>
            </p:nvSpPr>
            <p:spPr>
              <a:xfrm>
                <a:off x="2000710" y="3440363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椭圆 35"/>
              <p:cNvSpPr/>
              <p:nvPr/>
            </p:nvSpPr>
            <p:spPr>
              <a:xfrm>
                <a:off x="1582041" y="3217055"/>
                <a:ext cx="239697" cy="2396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8" name="Picture 47" descr="AftVT.bmp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5598" r="8363" b="5175"/>
          <a:stretch/>
        </p:blipFill>
        <p:spPr>
          <a:xfrm>
            <a:off x="5418269" y="3241411"/>
            <a:ext cx="4549540" cy="36165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9335" y="41871"/>
            <a:ext cx="184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Atrial fibrillation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8300" y="40746"/>
            <a:ext cx="2415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Atrial flutter + Ventricular fibrillation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mlab</cp:lastModifiedBy>
  <cp:revision>18</cp:revision>
  <dcterms:created xsi:type="dcterms:W3CDTF">2015-10-02T20:49:03Z</dcterms:created>
  <dcterms:modified xsi:type="dcterms:W3CDTF">2015-12-11T04:16:54Z</dcterms:modified>
</cp:coreProperties>
</file>