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716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-128" y="-120"/>
      </p:cViewPr>
      <p:guideLst>
        <p:guide orient="horz" pos="216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9B23-D078-4086-97AD-FA259986032E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539-0A80-4DC0-A64F-FD866E5D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3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9B23-D078-4086-97AD-FA259986032E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539-0A80-4DC0-A64F-FD866E5D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0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9B23-D078-4086-97AD-FA259986032E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539-0A80-4DC0-A64F-FD866E5D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0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9B23-D078-4086-97AD-FA259986032E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539-0A80-4DC0-A64F-FD866E5D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2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9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9B23-D078-4086-97AD-FA259986032E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539-0A80-4DC0-A64F-FD866E5D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8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9B23-D078-4086-97AD-FA259986032E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539-0A80-4DC0-A64F-FD866E5D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3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126"/>
            <a:ext cx="1183005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9B23-D078-4086-97AD-FA259986032E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539-0A80-4DC0-A64F-FD866E5D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2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9B23-D078-4086-97AD-FA259986032E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539-0A80-4DC0-A64F-FD866E5D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9B23-D078-4086-97AD-FA259986032E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539-0A80-4DC0-A64F-FD866E5D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6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9B23-D078-4086-97AD-FA259986032E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539-0A80-4DC0-A64F-FD866E5D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4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9B23-D078-4086-97AD-FA259986032E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539-0A80-4DC0-A64F-FD866E5D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6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79B23-D078-4086-97AD-FA259986032E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73539-0A80-4DC0-A64F-FD866E5D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1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/>
          <p:cNvSpPr/>
          <p:nvPr/>
        </p:nvSpPr>
        <p:spPr>
          <a:xfrm>
            <a:off x="648810" y="2839962"/>
            <a:ext cx="1290285" cy="3487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VT Duration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菱形 86"/>
          <p:cNvSpPr/>
          <p:nvPr/>
        </p:nvSpPr>
        <p:spPr>
          <a:xfrm>
            <a:off x="166575" y="3613824"/>
            <a:ext cx="2248678" cy="877078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448375" y="3758095"/>
            <a:ext cx="16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 rate&gt;A rate</a:t>
            </a:r>
          </a:p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by at least 10bpm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直接箭头连接符 88"/>
          <p:cNvCxnSpPr>
            <a:stCxn id="87" idx="2"/>
            <a:endCxn id="102" idx="0"/>
          </p:cNvCxnSpPr>
          <p:nvPr/>
        </p:nvCxnSpPr>
        <p:spPr>
          <a:xfrm>
            <a:off x="1290914" y="4490902"/>
            <a:ext cx="1783" cy="5809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>
            <a:off x="2725042" y="3613824"/>
            <a:ext cx="2248678" cy="877078"/>
            <a:chOff x="1940767" y="4117911"/>
            <a:chExt cx="2248678" cy="877078"/>
          </a:xfrm>
        </p:grpSpPr>
        <p:sp>
          <p:nvSpPr>
            <p:cNvPr id="91" name="菱形 90"/>
            <p:cNvSpPr/>
            <p:nvPr/>
          </p:nvSpPr>
          <p:spPr>
            <a:xfrm>
              <a:off x="1940767" y="4117911"/>
              <a:ext cx="2248678" cy="877078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2524734" y="4271513"/>
              <a:ext cx="10807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VTC</a:t>
              </a:r>
            </a:p>
            <a:p>
              <a:pPr algn="ctr"/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Correlated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2730575" y="4809085"/>
            <a:ext cx="2248678" cy="1001487"/>
            <a:chOff x="4575109" y="4052597"/>
            <a:chExt cx="2248678" cy="1001487"/>
          </a:xfrm>
        </p:grpSpPr>
        <p:sp>
          <p:nvSpPr>
            <p:cNvPr id="97" name="菱形 96"/>
            <p:cNvSpPr/>
            <p:nvPr/>
          </p:nvSpPr>
          <p:spPr>
            <a:xfrm>
              <a:off x="4575109" y="4052597"/>
              <a:ext cx="2248678" cy="1001487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4978739" y="4330608"/>
              <a:ext cx="1441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A-fib Rate=TRUE</a:t>
              </a:r>
            </a:p>
            <a:p>
              <a:pPr algn="ctr"/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&amp; V rate unstable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9" name="直接箭头连接符 98"/>
          <p:cNvCxnSpPr>
            <a:stCxn id="91" idx="2"/>
            <a:endCxn id="97" idx="0"/>
          </p:cNvCxnSpPr>
          <p:nvPr/>
        </p:nvCxnSpPr>
        <p:spPr>
          <a:xfrm>
            <a:off x="3849381" y="4490902"/>
            <a:ext cx="5533" cy="3181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87" idx="3"/>
            <a:endCxn id="91" idx="1"/>
          </p:cNvCxnSpPr>
          <p:nvPr/>
        </p:nvCxnSpPr>
        <p:spPr>
          <a:xfrm>
            <a:off x="2415253" y="4052363"/>
            <a:ext cx="3097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1054766" y="5071898"/>
            <a:ext cx="475861" cy="4758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VT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3" name="直接箭头连接符 102"/>
          <p:cNvCxnSpPr>
            <a:stCxn id="97" idx="1"/>
            <a:endCxn id="102" idx="3"/>
          </p:cNvCxnSpPr>
          <p:nvPr/>
        </p:nvCxnSpPr>
        <p:spPr>
          <a:xfrm flipH="1">
            <a:off x="1530627" y="5309829"/>
            <a:ext cx="11999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5322560" y="4586176"/>
            <a:ext cx="537164" cy="32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SVT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1274220" y="4594212"/>
            <a:ext cx="493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4997915" y="3759851"/>
            <a:ext cx="493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4973720" y="5024715"/>
            <a:ext cx="493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2009493" y="4991646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344397" y="3678351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3921409" y="4438574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0" y="3364422"/>
            <a:ext cx="6002513" cy="2618023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4739903" y="3352109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RhythmID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0" y="1076111"/>
            <a:ext cx="6014611" cy="220321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4057981" y="1082543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Detection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3877629" y="2877428"/>
            <a:ext cx="1290285" cy="3172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VF Duration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261274" y="1138550"/>
            <a:ext cx="1290285" cy="637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10 Ventricular intervals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168543" y="1733223"/>
            <a:ext cx="2248678" cy="877078"/>
            <a:chOff x="1916663" y="1015065"/>
            <a:chExt cx="2248678" cy="877078"/>
          </a:xfrm>
        </p:grpSpPr>
        <p:sp>
          <p:nvSpPr>
            <p:cNvPr id="127" name="菱形 126"/>
            <p:cNvSpPr/>
            <p:nvPr/>
          </p:nvSpPr>
          <p:spPr>
            <a:xfrm>
              <a:off x="1916663" y="1015065"/>
              <a:ext cx="2248678" cy="877078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2246612" y="1235188"/>
              <a:ext cx="16610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8/10 intervals faster </a:t>
              </a:r>
              <a:endParaRPr lang="en-US" sz="12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than 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VT threshold </a:t>
              </a:r>
            </a:p>
            <a:p>
              <a:endParaRPr lang="en-US" sz="1200" dirty="0"/>
            </a:p>
          </p:txBody>
        </p:sp>
      </p:grpSp>
      <p:cxnSp>
        <p:nvCxnSpPr>
          <p:cNvPr id="129" name="肘形连接符 128"/>
          <p:cNvCxnSpPr>
            <a:stCxn id="91" idx="3"/>
            <a:endCxn id="108" idx="0"/>
          </p:cNvCxnSpPr>
          <p:nvPr/>
        </p:nvCxnSpPr>
        <p:spPr>
          <a:xfrm>
            <a:off x="4973720" y="4052363"/>
            <a:ext cx="617422" cy="53381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肘形连接符 129"/>
          <p:cNvCxnSpPr>
            <a:stCxn id="97" idx="3"/>
            <a:endCxn id="108" idx="2"/>
          </p:cNvCxnSpPr>
          <p:nvPr/>
        </p:nvCxnSpPr>
        <p:spPr>
          <a:xfrm flipV="1">
            <a:off x="4979253" y="4906526"/>
            <a:ext cx="611889" cy="40330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86" idx="2"/>
            <a:endCxn id="87" idx="0"/>
          </p:cNvCxnSpPr>
          <p:nvPr/>
        </p:nvCxnSpPr>
        <p:spPr>
          <a:xfrm flipH="1">
            <a:off x="1290914" y="3188718"/>
            <a:ext cx="3039" cy="4251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组合 131"/>
          <p:cNvGrpSpPr/>
          <p:nvPr/>
        </p:nvGrpSpPr>
        <p:grpSpPr>
          <a:xfrm>
            <a:off x="3399631" y="1734363"/>
            <a:ext cx="2248678" cy="877078"/>
            <a:chOff x="1916663" y="1015065"/>
            <a:chExt cx="2248678" cy="877078"/>
          </a:xfrm>
        </p:grpSpPr>
        <p:sp>
          <p:nvSpPr>
            <p:cNvPr id="133" name="菱形 132"/>
            <p:cNvSpPr/>
            <p:nvPr/>
          </p:nvSpPr>
          <p:spPr>
            <a:xfrm>
              <a:off x="1916663" y="1015065"/>
              <a:ext cx="2248678" cy="877078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246612" y="1235188"/>
              <a:ext cx="16610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8/10 intervals faster </a:t>
              </a:r>
              <a:endParaRPr lang="en-US" sz="12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than VF 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threshold </a:t>
              </a:r>
            </a:p>
            <a:p>
              <a:endParaRPr lang="en-US" sz="1200" dirty="0"/>
            </a:p>
          </p:txBody>
        </p:sp>
      </p:grpSp>
      <p:sp>
        <p:nvSpPr>
          <p:cNvPr id="135" name="矩形 134"/>
          <p:cNvSpPr/>
          <p:nvPr/>
        </p:nvSpPr>
        <p:spPr>
          <a:xfrm>
            <a:off x="5494909" y="2793828"/>
            <a:ext cx="475861" cy="4758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VT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36" name="直接箭头连接符 135"/>
          <p:cNvCxnSpPr>
            <a:stCxn id="123" idx="3"/>
            <a:endCxn id="135" idx="1"/>
          </p:cNvCxnSpPr>
          <p:nvPr/>
        </p:nvCxnSpPr>
        <p:spPr>
          <a:xfrm flipV="1">
            <a:off x="5167914" y="3031759"/>
            <a:ext cx="326995" cy="42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127" idx="2"/>
            <a:endCxn id="86" idx="0"/>
          </p:cNvCxnSpPr>
          <p:nvPr/>
        </p:nvCxnSpPr>
        <p:spPr>
          <a:xfrm>
            <a:off x="1292882" y="2610301"/>
            <a:ext cx="1071" cy="2296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133" idx="2"/>
            <a:endCxn id="123" idx="0"/>
          </p:cNvCxnSpPr>
          <p:nvPr/>
        </p:nvCxnSpPr>
        <p:spPr>
          <a:xfrm flipH="1">
            <a:off x="4522772" y="2611441"/>
            <a:ext cx="1198" cy="2659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肘形连接符 138"/>
          <p:cNvCxnSpPr>
            <a:stCxn id="125" idx="1"/>
            <a:endCxn id="127" idx="0"/>
          </p:cNvCxnSpPr>
          <p:nvPr/>
        </p:nvCxnSpPr>
        <p:spPr>
          <a:xfrm rot="10800000" flipV="1">
            <a:off x="1292882" y="1457211"/>
            <a:ext cx="968392" cy="2760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肘形连接符 139"/>
          <p:cNvCxnSpPr>
            <a:stCxn id="125" idx="3"/>
            <a:endCxn id="133" idx="0"/>
          </p:cNvCxnSpPr>
          <p:nvPr/>
        </p:nvCxnSpPr>
        <p:spPr>
          <a:xfrm>
            <a:off x="3551559" y="1457211"/>
            <a:ext cx="972411" cy="27715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4550921" y="2596914"/>
            <a:ext cx="493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1274220" y="2540455"/>
            <a:ext cx="493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肘形连接符 142"/>
          <p:cNvCxnSpPr>
            <a:stCxn id="127" idx="3"/>
            <a:endCxn id="125" idx="2"/>
          </p:cNvCxnSpPr>
          <p:nvPr/>
        </p:nvCxnSpPr>
        <p:spPr>
          <a:xfrm flipV="1">
            <a:off x="2417221" y="1775872"/>
            <a:ext cx="489196" cy="39589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肘形连接符 143"/>
          <p:cNvCxnSpPr>
            <a:stCxn id="133" idx="1"/>
            <a:endCxn id="125" idx="2"/>
          </p:cNvCxnSpPr>
          <p:nvPr/>
        </p:nvCxnSpPr>
        <p:spPr>
          <a:xfrm rot="10800000">
            <a:off x="2906417" y="1775872"/>
            <a:ext cx="493214" cy="39703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/>
          <p:cNvSpPr txBox="1"/>
          <p:nvPr/>
        </p:nvSpPr>
        <p:spPr>
          <a:xfrm>
            <a:off x="2463161" y="187138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2958627" y="186238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270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1026</TotalTime>
  <Words>61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主题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mlab</cp:lastModifiedBy>
  <cp:revision>19</cp:revision>
  <cp:lastPrinted>2015-10-17T15:59:08Z</cp:lastPrinted>
  <dcterms:created xsi:type="dcterms:W3CDTF">2015-10-05T19:19:01Z</dcterms:created>
  <dcterms:modified xsi:type="dcterms:W3CDTF">2015-10-24T02:28:41Z</dcterms:modified>
</cp:coreProperties>
</file>