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87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7861-8984-514E-B23E-80854D897C6D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277E-D65F-704F-846C-D6FC9B63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4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7861-8984-514E-B23E-80854D897C6D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277E-D65F-704F-846C-D6FC9B63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9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7861-8984-514E-B23E-80854D897C6D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277E-D65F-704F-846C-D6FC9B63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2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7861-8984-514E-B23E-80854D897C6D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277E-D65F-704F-846C-D6FC9B63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3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7861-8984-514E-B23E-80854D897C6D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277E-D65F-704F-846C-D6FC9B63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1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7861-8984-514E-B23E-80854D897C6D}" type="datetimeFigureOut">
              <a:rPr lang="en-US" smtClean="0"/>
              <a:t>10/8/15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277E-D65F-704F-846C-D6FC9B63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1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7861-8984-514E-B23E-80854D897C6D}" type="datetimeFigureOut">
              <a:rPr lang="en-US" smtClean="0"/>
              <a:t>10/8/15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277E-D65F-704F-846C-D6FC9B63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5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7861-8984-514E-B23E-80854D897C6D}" type="datetimeFigureOut">
              <a:rPr lang="en-US" smtClean="0"/>
              <a:t>10/8/15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277E-D65F-704F-846C-D6FC9B63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7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7861-8984-514E-B23E-80854D897C6D}" type="datetimeFigureOut">
              <a:rPr lang="en-US" smtClean="0"/>
              <a:t>10/8/15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277E-D65F-704F-846C-D6FC9B63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1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7861-8984-514E-B23E-80854D897C6D}" type="datetimeFigureOut">
              <a:rPr lang="en-US" smtClean="0"/>
              <a:t>10/8/15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277E-D65F-704F-846C-D6FC9B63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0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7861-8984-514E-B23E-80854D897C6D}" type="datetimeFigureOut">
              <a:rPr lang="en-US" smtClean="0"/>
              <a:t>10/8/15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277E-D65F-704F-846C-D6FC9B63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8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87861-8984-514E-B23E-80854D897C6D}" type="datetimeFigureOut">
              <a:rPr lang="en-US" smtClean="0"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C277E-D65F-704F-846C-D6FC9B63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53856" y="1628012"/>
            <a:ext cx="2621294" cy="28164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/>
              <a:t>C’      = 1</a:t>
            </a:r>
          </a:p>
          <a:p>
            <a:r>
              <a:rPr lang="en-US" sz="4000" dirty="0" err="1" smtClean="0"/>
              <a:t>C’</a:t>
            </a:r>
            <a:r>
              <a:rPr lang="en-US" sz="4000" baseline="-25000" dirty="0" err="1" smtClean="0"/>
              <a:t>p</a:t>
            </a:r>
            <a:r>
              <a:rPr lang="en-US" sz="4000" dirty="0" smtClean="0"/>
              <a:t>    = 0</a:t>
            </a:r>
          </a:p>
          <a:p>
            <a:r>
              <a:rPr lang="en-US" sz="4000"/>
              <a:t>y</a:t>
            </a:r>
            <a:r>
              <a:rPr lang="en-US" sz="4000" smtClean="0"/>
              <a:t>’      = </a:t>
            </a:r>
            <a:r>
              <a:rPr lang="en-US" sz="4000" dirty="0" smtClean="0"/>
              <a:t>0</a:t>
            </a:r>
            <a:endParaRPr lang="en-US" sz="4000" dirty="0"/>
          </a:p>
        </p:txBody>
      </p:sp>
      <p:sp>
        <p:nvSpPr>
          <p:cNvPr id="5" name="Freeform 4"/>
          <p:cNvSpPr/>
          <p:nvPr/>
        </p:nvSpPr>
        <p:spPr>
          <a:xfrm rot="156768">
            <a:off x="5226307" y="2058519"/>
            <a:ext cx="1793279" cy="2174312"/>
          </a:xfrm>
          <a:custGeom>
            <a:avLst/>
            <a:gdLst>
              <a:gd name="connsiteX0" fmla="*/ 0 w 1793279"/>
              <a:gd name="connsiteY0" fmla="*/ 253258 h 2174312"/>
              <a:gd name="connsiteX1" fmla="*/ 1155974 w 1793279"/>
              <a:gd name="connsiteY1" fmla="*/ 74177 h 2174312"/>
              <a:gd name="connsiteX2" fmla="*/ 1790946 w 1793279"/>
              <a:gd name="connsiteY2" fmla="*/ 1327746 h 2174312"/>
              <a:gd name="connsiteX3" fmla="*/ 944317 w 1793279"/>
              <a:gd name="connsiteY3" fmla="*/ 2174312 h 2174312"/>
              <a:gd name="connsiteX4" fmla="*/ 48844 w 1793279"/>
              <a:gd name="connsiteY4" fmla="*/ 1881270 h 217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3279" h="2174312">
                <a:moveTo>
                  <a:pt x="0" y="253258"/>
                </a:moveTo>
                <a:cubicBezTo>
                  <a:pt x="428741" y="74177"/>
                  <a:pt x="857483" y="-104904"/>
                  <a:pt x="1155974" y="74177"/>
                </a:cubicBezTo>
                <a:cubicBezTo>
                  <a:pt x="1454465" y="253258"/>
                  <a:pt x="1826222" y="977724"/>
                  <a:pt x="1790946" y="1327746"/>
                </a:cubicBezTo>
                <a:cubicBezTo>
                  <a:pt x="1755670" y="1677769"/>
                  <a:pt x="1234667" y="2082058"/>
                  <a:pt x="944317" y="2174312"/>
                </a:cubicBezTo>
                <a:lnTo>
                  <a:pt x="48844" y="1881270"/>
                </a:lnTo>
              </a:path>
            </a:pathLst>
          </a:custGeom>
          <a:ln w="57150" cmpd="sng">
            <a:solidFill>
              <a:srgbClr val="4F81B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35650" y="1274069"/>
            <a:ext cx="2605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v</a:t>
            </a:r>
            <a:r>
              <a:rPr lang="en-US" sz="4000" baseline="-25000" dirty="0" err="1" smtClean="0"/>
              <a:t>EGM</a:t>
            </a:r>
            <a:r>
              <a:rPr lang="en-US" sz="4000" dirty="0" smtClean="0"/>
              <a:t>(t) ≥ 1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5309830" y="4428231"/>
            <a:ext cx="31401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K</a:t>
            </a:r>
            <a:r>
              <a:rPr lang="en-US" sz="4000" baseline="-25000" dirty="0" smtClean="0"/>
              <a:t>3</a:t>
            </a:r>
            <a:r>
              <a:rPr lang="en-US" sz="4000" dirty="0" smtClean="0"/>
              <a:t>     </a:t>
            </a:r>
            <a:r>
              <a:rPr lang="en-US" sz="4000" dirty="0" smtClean="0">
                <a:sym typeface="Wingdings"/>
              </a:rPr>
              <a:t> A</a:t>
            </a:r>
            <a:r>
              <a:rPr lang="en-US" sz="4000" dirty="0" smtClean="0"/>
              <a:t>K</a:t>
            </a:r>
            <a:r>
              <a:rPr lang="en-US" sz="4000" baseline="-25000" dirty="0" smtClean="0"/>
              <a:t>3</a:t>
            </a:r>
            <a:endParaRPr lang="en-US" sz="4000" dirty="0" smtClean="0">
              <a:sym typeface="Wingdings"/>
            </a:endParaRPr>
          </a:p>
          <a:p>
            <a:r>
              <a:rPr lang="en-US" sz="4000" dirty="0" err="1" smtClean="0">
                <a:sym typeface="Wingdings"/>
              </a:rPr>
              <a:t>C</a:t>
            </a:r>
            <a:r>
              <a:rPr lang="en-US" sz="4000" baseline="-25000" dirty="0" err="1" smtClean="0">
                <a:sym typeface="Wingdings"/>
              </a:rPr>
              <a:t>p</a:t>
            </a:r>
            <a:r>
              <a:rPr lang="en-US" sz="4000" dirty="0" smtClean="0">
                <a:sym typeface="Wingdings"/>
              </a:rPr>
              <a:t>      </a:t>
            </a:r>
            <a:r>
              <a:rPr lang="en-US" sz="4000" dirty="0" smtClean="0">
                <a:sym typeface="Wingdings"/>
              </a:rPr>
              <a:t>C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732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23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mlab</dc:creator>
  <cp:lastModifiedBy>mlab</cp:lastModifiedBy>
  <cp:revision>5</cp:revision>
  <dcterms:created xsi:type="dcterms:W3CDTF">2015-10-08T11:46:03Z</dcterms:created>
  <dcterms:modified xsi:type="dcterms:W3CDTF">2015-10-08T12:17:14Z</dcterms:modified>
</cp:coreProperties>
</file>