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2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F3E7-7CF4-449C-B21D-D8335B387B1C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8E9C-7CD4-4EF7-9342-B6B6D312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/>
              <p:cNvSpPr/>
              <p:nvPr/>
            </p:nvSpPr>
            <p:spPr>
              <a:xfrm>
                <a:off x="3587621" y="2658448"/>
                <a:ext cx="2383970" cy="16896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CalculateVTC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21" y="2658448"/>
                <a:ext cx="2383970" cy="1689618"/>
              </a:xfrm>
              <a:prstGeom prst="roundRect">
                <a:avLst/>
              </a:prstGeom>
              <a:blipFill rotWithShape="0">
                <a:blip r:embed="rId2"/>
                <a:stretch>
                  <a:fillRect t="-3226" b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曲线连接符 10"/>
          <p:cNvCxnSpPr>
            <a:stCxn id="4" idx="1"/>
            <a:endCxn id="4" idx="0"/>
          </p:cNvCxnSpPr>
          <p:nvPr/>
        </p:nvCxnSpPr>
        <p:spPr>
          <a:xfrm rot="10800000" flipH="1">
            <a:off x="3587620" y="2658449"/>
            <a:ext cx="1191985" cy="844809"/>
          </a:xfrm>
          <a:prstGeom prst="curvedConnector4">
            <a:avLst>
              <a:gd name="adj1" fmla="val -30137"/>
              <a:gd name="adj2" fmla="val 16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 flipH="1">
            <a:off x="4953194" y="2484860"/>
            <a:ext cx="844809" cy="1191985"/>
          </a:xfrm>
          <a:prstGeom prst="curvedConnector4">
            <a:avLst>
              <a:gd name="adj1" fmla="val -57984"/>
              <a:gd name="adj2" fmla="val 1176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1"/>
            <a:endCxn id="4" idx="2"/>
          </p:cNvCxnSpPr>
          <p:nvPr/>
        </p:nvCxnSpPr>
        <p:spPr>
          <a:xfrm rot="10800000" flipH="1" flipV="1">
            <a:off x="3587620" y="3503256"/>
            <a:ext cx="1191985" cy="844809"/>
          </a:xfrm>
          <a:prstGeom prst="curvedConnector4">
            <a:avLst>
              <a:gd name="adj1" fmla="val -19178"/>
              <a:gd name="adj2" fmla="val 1447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/>
              <p:cNvSpPr/>
              <p:nvPr/>
            </p:nvSpPr>
            <p:spPr>
              <a:xfrm>
                <a:off x="8722568" y="2658448"/>
                <a:ext cx="2383970" cy="16896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STOP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568" y="2658448"/>
                <a:ext cx="2383970" cy="168961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739788" y="1341965"/>
                <a:ext cx="1992148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788" y="1341965"/>
                <a:ext cx="1992148" cy="1384995"/>
              </a:xfrm>
              <a:prstGeom prst="rect">
                <a:avLst/>
              </a:prstGeom>
              <a:blipFill rotWithShape="0">
                <a:blip r:embed="rId4"/>
                <a:stretch>
                  <a:fillRect b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635893" y="1353653"/>
                <a:ext cx="240521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𝐵𝑒𝑎𝑡𝐸𝑛𝑑𝑠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𝐶𝑖𝑟𝑐𝑢𝑙𝑎𝑡𝑒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93" y="1353653"/>
                <a:ext cx="2405210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2025" r="-1772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731772" y="4777373"/>
                <a:ext cx="240521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𝐵𝑒𝑎𝑡𝐸𝑛𝑑𝑠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𝐶𝑖𝑟𝑐𝑢𝑙𝑎𝑡𝑒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72" y="4777373"/>
                <a:ext cx="2405210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025" r="-1772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>
            <a:off x="5971590" y="3694922"/>
            <a:ext cx="2743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971590" y="4127241"/>
            <a:ext cx="2743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530501" y="3145784"/>
                <a:ext cx="16253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𝐷𝑢𝑟𝑎𝑡𝑖𝑜𝑛𝐸𝑛𝑑𝑠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501" y="3145784"/>
                <a:ext cx="1625381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3371" r="-2996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962223" y="4142792"/>
                <a:ext cx="808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23" y="4142792"/>
                <a:ext cx="80861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015" r="-60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3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2015-10-22T17:01:38Z</dcterms:created>
  <dcterms:modified xsi:type="dcterms:W3CDTF">2015-10-22T17:49:43Z</dcterms:modified>
</cp:coreProperties>
</file>