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DFDF-7E40-8647-8EAE-0B08F0FC48C6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C4E1-E3BE-2C44-ADC9-9B3D7F0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936" y="338667"/>
            <a:ext cx="1727199" cy="18118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QUIESCENT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V’(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i,j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) = a(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i,j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)</a:t>
            </a:r>
            <a:r>
              <a:rPr lang="en-US" baseline="30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</a:t>
            </a:r>
          </a:p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t’       = 1</a:t>
            </a:r>
          </a:p>
          <a:p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’      = 0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23463" y="338667"/>
            <a:ext cx="1727199" cy="181186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UPSTROKE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V’(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i,j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) = d &gt; 0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t’       = 1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p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’      = 0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93463" y="2573863"/>
            <a:ext cx="1727199" cy="181186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PLATEAU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V’(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i,j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) = 0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t’       = 1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p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’      = 0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92798" y="4758267"/>
            <a:ext cx="1727199" cy="1811866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ERP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V’(</a:t>
            </a:r>
            <a:r>
              <a:rPr lang="en-US" dirty="0" err="1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</a:rPr>
              <a:t>) = -b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t’       = 1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’      = 0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066" y="4764498"/>
            <a:ext cx="1727199" cy="181186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RRP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V’(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i,j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) = a(</a:t>
            </a:r>
            <a:r>
              <a:rPr lang="en-US" dirty="0" err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i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,j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)</a:t>
            </a:r>
            <a:r>
              <a:rPr lang="en-US" baseline="300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V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t’       = 1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p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’      = 0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37464" y="2573860"/>
            <a:ext cx="1727199" cy="181186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Upstroke 2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V’(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i,j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) = d’ &lt; 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t’       = 1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p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’      = 0</a:t>
            </a: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1998135" y="1244600"/>
            <a:ext cx="3725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587063" y="2150533"/>
            <a:ext cx="1270000" cy="42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6756398" y="4385729"/>
            <a:ext cx="1100665" cy="37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1964265" y="5664200"/>
            <a:ext cx="3928533" cy="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4" idx="2"/>
          </p:cNvCxnSpPr>
          <p:nvPr/>
        </p:nvCxnSpPr>
        <p:spPr>
          <a:xfrm flipV="1">
            <a:off x="1100666" y="2150533"/>
            <a:ext cx="33870" cy="2613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  <a:endCxn id="11" idx="1"/>
          </p:cNvCxnSpPr>
          <p:nvPr/>
        </p:nvCxnSpPr>
        <p:spPr>
          <a:xfrm flipV="1">
            <a:off x="1100666" y="3479793"/>
            <a:ext cx="2336798" cy="128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8" idx="1"/>
          </p:cNvCxnSpPr>
          <p:nvPr/>
        </p:nvCxnSpPr>
        <p:spPr>
          <a:xfrm>
            <a:off x="5164663" y="3479793"/>
            <a:ext cx="18288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19997" y="4527434"/>
            <a:ext cx="179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 -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≥ 0</a:t>
            </a:r>
            <a:endParaRPr lang="en-US" sz="24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7501463" y="1741263"/>
            <a:ext cx="179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V(</a:t>
            </a:r>
            <a:r>
              <a:rPr lang="en-US" sz="2400" dirty="0" err="1" smtClean="0"/>
              <a:t>i,j</a:t>
            </a:r>
            <a:r>
              <a:rPr lang="en-US" sz="2400" dirty="0" smtClean="0"/>
              <a:t>) ≥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max</a:t>
            </a:r>
            <a:endParaRPr lang="en-US" sz="2400" baseline="-25000" dirty="0" smtClean="0"/>
          </a:p>
          <a:p>
            <a:r>
              <a:rPr lang="en-US" sz="2400" dirty="0" err="1"/>
              <a:t>t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 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369729" y="721899"/>
            <a:ext cx="179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V(</a:t>
            </a:r>
            <a:r>
              <a:rPr lang="en-US" sz="2400" dirty="0" err="1" smtClean="0"/>
              <a:t>i,j</a:t>
            </a:r>
            <a:r>
              <a:rPr lang="en-US" sz="2400" dirty="0" smtClean="0"/>
              <a:t>) ≥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th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69729" y="5674895"/>
            <a:ext cx="179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V(</a:t>
            </a:r>
            <a:r>
              <a:rPr lang="en-US" sz="2400" dirty="0" err="1" smtClean="0"/>
              <a:t>i,j</a:t>
            </a:r>
            <a:r>
              <a:rPr lang="en-US" sz="2400" dirty="0" smtClean="0"/>
              <a:t>) ≤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th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134536" y="2169231"/>
            <a:ext cx="179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V(</a:t>
            </a:r>
            <a:r>
              <a:rPr lang="en-US" sz="2400" dirty="0" err="1" smtClean="0"/>
              <a:t>i,j</a:t>
            </a:r>
            <a:r>
              <a:rPr lang="en-US" sz="2400" dirty="0" smtClean="0"/>
              <a:t>) ≤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min</a:t>
            </a:r>
            <a:endParaRPr lang="en-US" sz="2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198526" y="2616200"/>
            <a:ext cx="179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V(</a:t>
            </a:r>
            <a:r>
              <a:rPr lang="en-US" sz="2400" dirty="0" err="1" smtClean="0"/>
              <a:t>i,j</a:t>
            </a:r>
            <a:r>
              <a:rPr lang="en-US" sz="2400" dirty="0" smtClean="0"/>
              <a:t>) ≥ </a:t>
            </a:r>
            <a:r>
              <a:rPr lang="en-US" sz="2400" dirty="0" err="1" smtClean="0"/>
              <a:t>V’</a:t>
            </a:r>
            <a:r>
              <a:rPr lang="en-US" sz="2400" baseline="-25000" dirty="0" err="1" smtClean="0"/>
              <a:t>max</a:t>
            </a:r>
            <a:endParaRPr lang="en-US" sz="2400" baseline="-25000" dirty="0" smtClean="0"/>
          </a:p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 t</a:t>
            </a:r>
            <a:endParaRPr lang="en-US" sz="2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07063" y="3232029"/>
            <a:ext cx="179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V(</a:t>
            </a:r>
            <a:r>
              <a:rPr lang="en-US" sz="2400" dirty="0" err="1" smtClean="0"/>
              <a:t>i,j</a:t>
            </a:r>
            <a:r>
              <a:rPr lang="en-US" sz="2400" dirty="0" smtClean="0"/>
              <a:t>) ≥ </a:t>
            </a:r>
            <a:r>
              <a:rPr lang="en-US" sz="2400" dirty="0" err="1" smtClean="0"/>
              <a:t>V’</a:t>
            </a:r>
            <a:r>
              <a:rPr lang="en-US" sz="2400" baseline="-25000" dirty="0" err="1" smtClean="0"/>
              <a:t>th</a:t>
            </a:r>
            <a:endParaRPr lang="en-US" sz="2400" baseline="-25000" dirty="0" smtClean="0"/>
          </a:p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 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23351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189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6</cp:revision>
  <dcterms:created xsi:type="dcterms:W3CDTF">2015-10-08T12:34:28Z</dcterms:created>
  <dcterms:modified xsi:type="dcterms:W3CDTF">2015-10-08T13:02:12Z</dcterms:modified>
</cp:coreProperties>
</file>