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20C5-2261-4498-BB68-5204223BEFE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97C1-8CE1-4F62-9020-942A5115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/>
              <p:cNvSpPr/>
              <p:nvPr/>
            </p:nvSpPr>
            <p:spPr>
              <a:xfrm>
                <a:off x="4725956" y="568390"/>
                <a:ext cx="2383970" cy="13323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ACCUMULATE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56" y="568390"/>
                <a:ext cx="2383970" cy="1332334"/>
              </a:xfrm>
              <a:prstGeom prst="roundRect">
                <a:avLst/>
              </a:prstGeom>
              <a:blipFill rotWithShape="0">
                <a:blip r:embed="rId2"/>
                <a:stretch>
                  <a:fillRect l="-1527" t="-6787" r="-1781" b="-9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306286" y="781633"/>
                <a:ext cx="1589314" cy="9058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IDLE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781633"/>
                <a:ext cx="1589314" cy="905847"/>
              </a:xfrm>
              <a:prstGeom prst="roundRect">
                <a:avLst/>
              </a:prstGeom>
              <a:blipFill rotWithShape="0"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/>
              <p:cNvSpPr/>
              <p:nvPr/>
            </p:nvSpPr>
            <p:spPr>
              <a:xfrm>
                <a:off x="1306286" y="3641266"/>
                <a:ext cx="1589314" cy="9058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FINALIZE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3641266"/>
                <a:ext cx="1589314" cy="905847"/>
              </a:xfrm>
              <a:prstGeom prst="roundRect">
                <a:avLst/>
              </a:prstGeom>
              <a:blipFill rotWithShape="0">
                <a:blip r:embed="rId4"/>
                <a:stretch>
                  <a:fillRect l="-3802" t="-3311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2895600" y="1234557"/>
            <a:ext cx="1830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V="1">
            <a:off x="2100943" y="1900724"/>
            <a:ext cx="3816998" cy="174054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4" idx="0"/>
          </p:cNvCxnSpPr>
          <p:nvPr/>
        </p:nvCxnSpPr>
        <p:spPr>
          <a:xfrm rot="5400000" flipH="1">
            <a:off x="5251774" y="1234557"/>
            <a:ext cx="1332334" cy="12700"/>
          </a:xfrm>
          <a:prstGeom prst="curvedConnector5">
            <a:avLst>
              <a:gd name="adj1" fmla="val -17158"/>
              <a:gd name="adj2" fmla="val -12030614"/>
              <a:gd name="adj3" fmla="val 117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029314" y="881747"/>
                <a:ext cx="15629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𝑫𝒖𝒓𝒂𝒕𝒊𝒐𝒏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14" y="881747"/>
                <a:ext cx="15629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297" r="-42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458603" y="2024908"/>
                <a:ext cx="2316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𝑫𝒖𝒓𝒂𝒕𝒊𝒐𝒏𝑬𝒏𝒅𝒔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03" y="2024908"/>
                <a:ext cx="23163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95" r="-2632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458603" y="3079845"/>
                <a:ext cx="3824060" cy="678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03" y="3079845"/>
                <a:ext cx="3824060" cy="6785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889988" y="2161276"/>
                <a:ext cx="2649764" cy="1391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&amp; ~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𝑫𝒖𝒓𝒂𝒕𝒊𝒐𝒏𝑬𝒏𝒅𝒔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988" y="2161276"/>
                <a:ext cx="2649764" cy="1391215"/>
              </a:xfrm>
              <a:prstGeom prst="rect">
                <a:avLst/>
              </a:prstGeom>
              <a:blipFill rotWithShape="0">
                <a:blip r:embed="rId8"/>
                <a:stretch>
                  <a:fillRect l="-920" t="-439" r="-2069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3</cp:revision>
  <dcterms:created xsi:type="dcterms:W3CDTF">2015-10-22T16:22:43Z</dcterms:created>
  <dcterms:modified xsi:type="dcterms:W3CDTF">2015-10-22T16:50:53Z</dcterms:modified>
</cp:coreProperties>
</file>