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3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342C-1621-4D1D-9B25-D51ABAC82CC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58617" y="2492726"/>
            <a:ext cx="239697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639385" y="3221537"/>
            <a:ext cx="239697" cy="2396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2770435" y="3817470"/>
            <a:ext cx="239697" cy="2396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864412" y="2169901"/>
            <a:ext cx="59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5842" y="3158148"/>
            <a:ext cx="4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78879" y="4538831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RVA</a:t>
            </a:r>
            <a:endParaRPr lang="en-US" dirty="0"/>
          </a:p>
        </p:txBody>
      </p:sp>
      <p:cxnSp>
        <p:nvCxnSpPr>
          <p:cNvPr id="10" name="直接连接符 9"/>
          <p:cNvCxnSpPr>
            <a:stCxn id="4" idx="5"/>
            <a:endCxn id="5" idx="1"/>
          </p:cNvCxnSpPr>
          <p:nvPr/>
        </p:nvCxnSpPr>
        <p:spPr>
          <a:xfrm>
            <a:off x="2263211" y="2697320"/>
            <a:ext cx="411277" cy="559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4"/>
            <a:endCxn id="6" idx="0"/>
          </p:cNvCxnSpPr>
          <p:nvPr/>
        </p:nvCxnSpPr>
        <p:spPr>
          <a:xfrm>
            <a:off x="2759234" y="3461234"/>
            <a:ext cx="131050" cy="3562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611770" y="2104792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1551534" y="2788638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/>
          <p:cNvSpPr/>
          <p:nvPr/>
        </p:nvSpPr>
        <p:spPr>
          <a:xfrm>
            <a:off x="3010132" y="4330623"/>
            <a:ext cx="239697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2161561" y="3970646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/>
          <p:cNvCxnSpPr>
            <a:stCxn id="4" idx="7"/>
            <a:endCxn id="16" idx="3"/>
          </p:cNvCxnSpPr>
          <p:nvPr/>
        </p:nvCxnSpPr>
        <p:spPr>
          <a:xfrm flipV="1">
            <a:off x="2263211" y="2309386"/>
            <a:ext cx="383662" cy="218443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3"/>
            <a:endCxn id="17" idx="6"/>
          </p:cNvCxnSpPr>
          <p:nvPr/>
        </p:nvCxnSpPr>
        <p:spPr>
          <a:xfrm flipH="1">
            <a:off x="1791231" y="2697320"/>
            <a:ext cx="302489" cy="21116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0"/>
            <a:endCxn id="6" idx="5"/>
          </p:cNvCxnSpPr>
          <p:nvPr/>
        </p:nvCxnSpPr>
        <p:spPr>
          <a:xfrm flipH="1" flipV="1">
            <a:off x="2975029" y="4022064"/>
            <a:ext cx="154952" cy="3085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9" idx="6"/>
            <a:endCxn id="18" idx="2"/>
          </p:cNvCxnSpPr>
          <p:nvPr/>
        </p:nvCxnSpPr>
        <p:spPr>
          <a:xfrm>
            <a:off x="2401258" y="4090495"/>
            <a:ext cx="608874" cy="35997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210592" y="4690600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/>
          <p:cNvSpPr/>
          <p:nvPr/>
        </p:nvSpPr>
        <p:spPr>
          <a:xfrm>
            <a:off x="2153880" y="4330623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/>
          <p:cNvSpPr/>
          <p:nvPr/>
        </p:nvSpPr>
        <p:spPr>
          <a:xfrm>
            <a:off x="3283658" y="4033861"/>
            <a:ext cx="239697" cy="2396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接连接符 43"/>
          <p:cNvCxnSpPr>
            <a:stCxn id="5" idx="5"/>
            <a:endCxn id="41" idx="1"/>
          </p:cNvCxnSpPr>
          <p:nvPr/>
        </p:nvCxnSpPr>
        <p:spPr>
          <a:xfrm>
            <a:off x="2843979" y="3426131"/>
            <a:ext cx="474782" cy="6428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7"/>
            <a:endCxn id="41" idx="3"/>
          </p:cNvCxnSpPr>
          <p:nvPr/>
        </p:nvCxnSpPr>
        <p:spPr>
          <a:xfrm flipV="1">
            <a:off x="3214726" y="4238455"/>
            <a:ext cx="104035" cy="1272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0" idx="6"/>
            <a:endCxn id="18" idx="3"/>
          </p:cNvCxnSpPr>
          <p:nvPr/>
        </p:nvCxnSpPr>
        <p:spPr>
          <a:xfrm>
            <a:off x="2393577" y="4450472"/>
            <a:ext cx="651658" cy="84745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9" idx="6"/>
            <a:endCxn id="18" idx="3"/>
          </p:cNvCxnSpPr>
          <p:nvPr/>
        </p:nvCxnSpPr>
        <p:spPr>
          <a:xfrm flipV="1">
            <a:off x="2450289" y="4535217"/>
            <a:ext cx="594946" cy="27523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646873" y="2497665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/>
          <p:cNvCxnSpPr>
            <a:stCxn id="4" idx="6"/>
            <a:endCxn id="55" idx="2"/>
          </p:cNvCxnSpPr>
          <p:nvPr/>
        </p:nvCxnSpPr>
        <p:spPr>
          <a:xfrm>
            <a:off x="2298314" y="2612575"/>
            <a:ext cx="348559" cy="493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"/>
          <p:cNvSpPr txBox="1"/>
          <p:nvPr/>
        </p:nvSpPr>
        <p:spPr>
          <a:xfrm>
            <a:off x="2834970" y="1877141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</a:t>
            </a:r>
            <a:endParaRPr lang="en-US" dirty="0"/>
          </a:p>
        </p:txBody>
      </p:sp>
      <p:sp>
        <p:nvSpPr>
          <p:cNvPr id="29" name="文本框 6"/>
          <p:cNvSpPr txBox="1"/>
          <p:nvPr/>
        </p:nvSpPr>
        <p:spPr>
          <a:xfrm>
            <a:off x="2890331" y="2429542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</a:t>
            </a:r>
            <a:endParaRPr lang="en-US" dirty="0"/>
          </a:p>
        </p:txBody>
      </p:sp>
      <p:sp>
        <p:nvSpPr>
          <p:cNvPr id="30" name="文本框 6"/>
          <p:cNvSpPr txBox="1"/>
          <p:nvPr/>
        </p:nvSpPr>
        <p:spPr>
          <a:xfrm>
            <a:off x="1454306" y="2982321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SVT</a:t>
            </a:r>
            <a:endParaRPr lang="en-US" dirty="0"/>
          </a:p>
        </p:txBody>
      </p:sp>
      <p:sp>
        <p:nvSpPr>
          <p:cNvPr id="31" name="文本框 6"/>
          <p:cNvSpPr txBox="1"/>
          <p:nvPr/>
        </p:nvSpPr>
        <p:spPr>
          <a:xfrm>
            <a:off x="3427175" y="3735804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LVA</a:t>
            </a:r>
            <a:endParaRPr lang="en-US" dirty="0"/>
          </a:p>
        </p:txBody>
      </p:sp>
      <p:sp>
        <p:nvSpPr>
          <p:cNvPr id="32" name="文本框 6"/>
          <p:cNvSpPr txBox="1"/>
          <p:nvPr/>
        </p:nvSpPr>
        <p:spPr>
          <a:xfrm>
            <a:off x="2334624" y="3602922"/>
            <a:ext cx="67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RBB</a:t>
            </a:r>
            <a:endParaRPr lang="en-US" dirty="0"/>
          </a:p>
        </p:txBody>
      </p:sp>
      <p:sp>
        <p:nvSpPr>
          <p:cNvPr id="33" name="文本框 6"/>
          <p:cNvSpPr txBox="1"/>
          <p:nvPr/>
        </p:nvSpPr>
        <p:spPr>
          <a:xfrm>
            <a:off x="1765136" y="3822639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VT</a:t>
            </a:r>
            <a:endParaRPr lang="en-US" dirty="0"/>
          </a:p>
        </p:txBody>
      </p:sp>
      <p:sp>
        <p:nvSpPr>
          <p:cNvPr id="34" name="文本框 6"/>
          <p:cNvSpPr txBox="1"/>
          <p:nvPr/>
        </p:nvSpPr>
        <p:spPr>
          <a:xfrm>
            <a:off x="1669956" y="4243577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PVC</a:t>
            </a:r>
            <a:endParaRPr lang="en-US" dirty="0"/>
          </a:p>
        </p:txBody>
      </p:sp>
      <p:sp>
        <p:nvSpPr>
          <p:cNvPr id="35" name="文本框 6"/>
          <p:cNvSpPr txBox="1"/>
          <p:nvPr/>
        </p:nvSpPr>
        <p:spPr>
          <a:xfrm>
            <a:off x="1842177" y="4638726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VF</a:t>
            </a:r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4011436" y="3511272"/>
            <a:ext cx="239697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/>
          <p:cNvSpPr/>
          <p:nvPr/>
        </p:nvSpPr>
        <p:spPr>
          <a:xfrm>
            <a:off x="4011436" y="3870878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37"/>
          <p:cNvSpPr/>
          <p:nvPr/>
        </p:nvSpPr>
        <p:spPr>
          <a:xfrm>
            <a:off x="4011435" y="4221163"/>
            <a:ext cx="239697" cy="2396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4381766" y="3473781"/>
            <a:ext cx="1402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Interfacing node</a:t>
            </a:r>
            <a:endParaRPr lang="en-US" sz="14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4381766" y="3833822"/>
            <a:ext cx="1456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Arrhythmia node</a:t>
            </a:r>
            <a:endParaRPr lang="en-US" sz="14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4381766" y="4179796"/>
            <a:ext cx="1146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Passive node</a:t>
            </a:r>
            <a:endParaRPr lang="en-US" sz="1400" b="1" dirty="0"/>
          </a:p>
        </p:txBody>
      </p:sp>
      <p:sp>
        <p:nvSpPr>
          <p:cNvPr id="3" name="矩形 2"/>
          <p:cNvSpPr/>
          <p:nvPr/>
        </p:nvSpPr>
        <p:spPr>
          <a:xfrm>
            <a:off x="3935316" y="3461233"/>
            <a:ext cx="2034978" cy="15007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634187" y="1544139"/>
            <a:ext cx="2440042" cy="1864421"/>
            <a:chOff x="3634187" y="1544139"/>
            <a:chExt cx="3014652" cy="230347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649" y="1544139"/>
              <a:ext cx="1944935" cy="2136870"/>
            </a:xfrm>
            <a:prstGeom prst="rect">
              <a:avLst/>
            </a:prstGeom>
          </p:spPr>
        </p:pic>
        <p:sp>
          <p:nvSpPr>
            <p:cNvPr id="24" name="圆角矩形标注 23"/>
            <p:cNvSpPr/>
            <p:nvPr/>
          </p:nvSpPr>
          <p:spPr>
            <a:xfrm>
              <a:off x="3634187" y="2657092"/>
              <a:ext cx="529442" cy="319888"/>
            </a:xfrm>
            <a:prstGeom prst="wedgeRoundRectCallout">
              <a:avLst>
                <a:gd name="adj1" fmla="val 72571"/>
                <a:gd name="adj2" fmla="val -77508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SA</a:t>
              </a:r>
              <a:endParaRPr lang="en-US" sz="1400" dirty="0"/>
            </a:p>
          </p:txBody>
        </p:sp>
        <p:sp>
          <p:nvSpPr>
            <p:cNvPr id="56" name="圆角矩形标注 55"/>
            <p:cNvSpPr/>
            <p:nvPr/>
          </p:nvSpPr>
          <p:spPr>
            <a:xfrm>
              <a:off x="3718416" y="3096889"/>
              <a:ext cx="529442" cy="319888"/>
            </a:xfrm>
            <a:prstGeom prst="wedgeRoundRectCallout">
              <a:avLst>
                <a:gd name="adj1" fmla="val 104293"/>
                <a:gd name="adj2" fmla="val -74591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AV</a:t>
              </a:r>
              <a:endParaRPr lang="en-US" sz="1400" dirty="0"/>
            </a:p>
          </p:txBody>
        </p:sp>
        <p:sp>
          <p:nvSpPr>
            <p:cNvPr id="57" name="圆角矩形标注 56"/>
            <p:cNvSpPr/>
            <p:nvPr/>
          </p:nvSpPr>
          <p:spPr>
            <a:xfrm>
              <a:off x="4190607" y="3463408"/>
              <a:ext cx="639152" cy="319888"/>
            </a:xfrm>
            <a:prstGeom prst="wedgeRoundRectCallout">
              <a:avLst>
                <a:gd name="adj1" fmla="val 107607"/>
                <a:gd name="adj2" fmla="val -132928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RBB</a:t>
              </a:r>
              <a:endParaRPr lang="en-US" sz="1400" dirty="0"/>
            </a:p>
          </p:txBody>
        </p:sp>
        <p:sp>
          <p:nvSpPr>
            <p:cNvPr id="58" name="圆角矩形标注 57"/>
            <p:cNvSpPr/>
            <p:nvPr/>
          </p:nvSpPr>
          <p:spPr>
            <a:xfrm>
              <a:off x="5897395" y="3527728"/>
              <a:ext cx="623032" cy="319888"/>
            </a:xfrm>
            <a:prstGeom prst="wedgeRoundRectCallout">
              <a:avLst>
                <a:gd name="adj1" fmla="val -71200"/>
                <a:gd name="adj2" fmla="val -65841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RVA</a:t>
              </a:r>
              <a:endParaRPr lang="en-US" sz="1400" dirty="0"/>
            </a:p>
          </p:txBody>
        </p:sp>
        <p:sp>
          <p:nvSpPr>
            <p:cNvPr id="64" name="圆角矩形标注 63"/>
            <p:cNvSpPr/>
            <p:nvPr/>
          </p:nvSpPr>
          <p:spPr>
            <a:xfrm>
              <a:off x="6025807" y="3028335"/>
              <a:ext cx="623032" cy="319888"/>
            </a:xfrm>
            <a:prstGeom prst="wedgeRoundRectCallout">
              <a:avLst>
                <a:gd name="adj1" fmla="val -84678"/>
                <a:gd name="adj2" fmla="val 39165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LVA</a:t>
              </a:r>
              <a:endParaRPr lang="en-US" sz="1400" dirty="0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011435" y="4638726"/>
            <a:ext cx="3646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011435" y="4814971"/>
            <a:ext cx="364622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381766" y="4426462"/>
            <a:ext cx="124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Intrinsic paths</a:t>
            </a:r>
            <a:endParaRPr lang="en-US" sz="14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4381766" y="4654227"/>
            <a:ext cx="149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Arrhythmia paths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5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26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12</cp:revision>
  <dcterms:created xsi:type="dcterms:W3CDTF">2015-10-02T20:49:03Z</dcterms:created>
  <dcterms:modified xsi:type="dcterms:W3CDTF">2015-10-15T00:31:26Z</dcterms:modified>
</cp:coreProperties>
</file>