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7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694F-53A4-44E4-BB07-DA60E50BF73C}" type="datetimeFigureOut">
              <a:rPr lang="en-US" smtClean="0"/>
              <a:t>8/20/2015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1441-2192-4C8F-B9FA-6DF3B135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00912"/>
              </p:ext>
            </p:extLst>
          </p:nvPr>
        </p:nvGraphicFramePr>
        <p:xfrm>
          <a:off x="1373023" y="2390105"/>
          <a:ext cx="614217" cy="42088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4217"/>
              </a:tblGrid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Normal</a:t>
                      </a:r>
                    </a:p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Rhythm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Bradycardia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 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Bundle</a:t>
                      </a:r>
                    </a:p>
                    <a:p>
                      <a:pPr algn="ctr"/>
                      <a:r>
                        <a:rPr lang="en-US" sz="800" dirty="0" smtClean="0"/>
                        <a:t>Branch</a:t>
                      </a:r>
                    </a:p>
                    <a:p>
                      <a:pPr algn="ctr"/>
                      <a:r>
                        <a:rPr lang="en-US" sz="800" dirty="0" smtClean="0"/>
                        <a:t>Block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Sinus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Flutter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AVNRT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Atrial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Premature</a:t>
                      </a:r>
                    </a:p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Contraction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Tachycardia</a:t>
                      </a:r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7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Ventricle</a:t>
                      </a:r>
                    </a:p>
                    <a:p>
                      <a:pPr algn="ctr"/>
                      <a:r>
                        <a:rPr lang="en-US" sz="800" dirty="0" smtClean="0"/>
                        <a:t>Fibrillation</a:t>
                      </a:r>
                      <a:endParaRPr lang="en-US" sz="800" dirty="0"/>
                    </a:p>
                  </a:txBody>
                  <a:tcPr marL="38576" marR="38576" marT="19289" marB="19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633426" y="638710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6" name="文本框 5"/>
          <p:cNvSpPr txBox="1"/>
          <p:nvPr/>
        </p:nvSpPr>
        <p:spPr>
          <a:xfrm>
            <a:off x="4087820" y="316871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674243" y="4322825"/>
            <a:ext cx="386136" cy="335911"/>
            <a:chOff x="4205906" y="8622862"/>
            <a:chExt cx="386136" cy="335911"/>
          </a:xfrm>
        </p:grpSpPr>
        <p:sp>
          <p:nvSpPr>
            <p:cNvPr id="8" name="椭圆 7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直接连接符 17"/>
            <p:cNvCxnSpPr>
              <a:stCxn id="8" idx="3"/>
              <a:endCxn id="12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8" idx="6"/>
              <a:endCxn id="13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5"/>
              <a:endCxn id="9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9" idx="4"/>
              <a:endCxn id="10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9" idx="5"/>
              <a:endCxn id="11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4"/>
              <a:endCxn id="14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1" idx="4"/>
              <a:endCxn id="15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4" idx="2"/>
              <a:endCxn id="17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5" idx="0"/>
              <a:endCxn id="16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2674243" y="5863930"/>
            <a:ext cx="386136" cy="335911"/>
            <a:chOff x="4197688" y="10514565"/>
            <a:chExt cx="386136" cy="335911"/>
          </a:xfrm>
        </p:grpSpPr>
        <p:sp>
          <p:nvSpPr>
            <p:cNvPr id="28" name="椭圆 27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直接连接符 37"/>
            <p:cNvCxnSpPr>
              <a:stCxn id="28" idx="3"/>
              <a:endCxn id="32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28" idx="6"/>
              <a:endCxn id="33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8" idx="5"/>
              <a:endCxn id="29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29" idx="4"/>
              <a:endCxn id="30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9" idx="5"/>
              <a:endCxn id="31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0" idx="4"/>
              <a:endCxn id="34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1" idx="4"/>
              <a:endCxn id="35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34" idx="2"/>
              <a:endCxn id="37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5" idx="0"/>
              <a:endCxn id="36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190857" y="4460315"/>
            <a:ext cx="235809" cy="305209"/>
            <a:chOff x="7938751" y="8487266"/>
            <a:chExt cx="235809" cy="305209"/>
          </a:xfrm>
        </p:grpSpPr>
        <p:sp>
          <p:nvSpPr>
            <p:cNvPr id="48" name="椭圆 47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50" name="直接连接符 49"/>
            <p:cNvCxnSpPr>
              <a:stCxn id="48" idx="5"/>
              <a:endCxn id="49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5683902" y="4432611"/>
            <a:ext cx="235809" cy="305209"/>
            <a:chOff x="8876401" y="8504821"/>
            <a:chExt cx="235809" cy="305209"/>
          </a:xfrm>
        </p:grpSpPr>
        <p:sp>
          <p:nvSpPr>
            <p:cNvPr id="52" name="椭圆 51"/>
            <p:cNvSpPr/>
            <p:nvPr/>
          </p:nvSpPr>
          <p:spPr>
            <a:xfrm>
              <a:off x="8876401" y="850482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9066491" y="876431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54" name="直接箭头连接符 53"/>
          <p:cNvCxnSpPr/>
          <p:nvPr/>
        </p:nvCxnSpPr>
        <p:spPr>
          <a:xfrm>
            <a:off x="2469609" y="2570446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3727478" y="316340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/>
          <p:cNvSpPr/>
          <p:nvPr/>
        </p:nvSpPr>
        <p:spPr>
          <a:xfrm>
            <a:off x="3773197" y="32622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椭圆 56"/>
          <p:cNvSpPr/>
          <p:nvPr/>
        </p:nvSpPr>
        <p:spPr>
          <a:xfrm>
            <a:off x="3796056" y="33611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椭圆 57"/>
          <p:cNvSpPr/>
          <p:nvPr/>
        </p:nvSpPr>
        <p:spPr>
          <a:xfrm>
            <a:off x="3836628" y="345359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直接连接符 58"/>
          <p:cNvCxnSpPr>
            <a:stCxn id="55" idx="5"/>
            <a:endCxn id="56" idx="0"/>
          </p:cNvCxnSpPr>
          <p:nvPr/>
        </p:nvCxnSpPr>
        <p:spPr>
          <a:xfrm>
            <a:off x="3766502" y="320243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6" idx="4"/>
            <a:endCxn id="57" idx="1"/>
          </p:cNvCxnSpPr>
          <p:nvPr/>
        </p:nvCxnSpPr>
        <p:spPr>
          <a:xfrm>
            <a:off x="3796057" y="330798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7" idx="4"/>
            <a:endCxn id="58" idx="0"/>
          </p:cNvCxnSpPr>
          <p:nvPr/>
        </p:nvCxnSpPr>
        <p:spPr>
          <a:xfrm>
            <a:off x="3818916" y="340683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387460" y="469028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/>
          <p:cNvSpPr/>
          <p:nvPr/>
        </p:nvSpPr>
        <p:spPr>
          <a:xfrm>
            <a:off x="3433179" y="47891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椭圆 63"/>
          <p:cNvSpPr/>
          <p:nvPr/>
        </p:nvSpPr>
        <p:spPr>
          <a:xfrm>
            <a:off x="3456038" y="48879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 64"/>
          <p:cNvSpPr/>
          <p:nvPr/>
        </p:nvSpPr>
        <p:spPr>
          <a:xfrm>
            <a:off x="3297264" y="478824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椭圆 65"/>
          <p:cNvSpPr/>
          <p:nvPr/>
        </p:nvSpPr>
        <p:spPr>
          <a:xfrm>
            <a:off x="3496610" y="49804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直接连接符 66"/>
          <p:cNvCxnSpPr>
            <a:stCxn id="62" idx="3"/>
            <a:endCxn id="65" idx="7"/>
          </p:cNvCxnSpPr>
          <p:nvPr/>
        </p:nvCxnSpPr>
        <p:spPr>
          <a:xfrm flipH="1">
            <a:off x="3336288" y="472930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2" idx="5"/>
            <a:endCxn id="63" idx="0"/>
          </p:cNvCxnSpPr>
          <p:nvPr/>
        </p:nvCxnSpPr>
        <p:spPr>
          <a:xfrm>
            <a:off x="3426484" y="472930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3" idx="4"/>
            <a:endCxn id="64" idx="1"/>
          </p:cNvCxnSpPr>
          <p:nvPr/>
        </p:nvCxnSpPr>
        <p:spPr>
          <a:xfrm>
            <a:off x="3456039" y="483485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64" idx="4"/>
            <a:endCxn id="66" idx="0"/>
          </p:cNvCxnSpPr>
          <p:nvPr/>
        </p:nvCxnSpPr>
        <p:spPr>
          <a:xfrm>
            <a:off x="3478898" y="493371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3300205" y="5877896"/>
            <a:ext cx="195237" cy="335911"/>
            <a:chOff x="2299836" y="10327767"/>
            <a:chExt cx="195237" cy="335911"/>
          </a:xfrm>
        </p:grpSpPr>
        <p:sp>
          <p:nvSpPr>
            <p:cNvPr id="72" name="椭圆 71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直接连接符 76"/>
            <p:cNvCxnSpPr>
              <a:stCxn id="72" idx="5"/>
              <a:endCxn id="73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3" idx="4"/>
              <a:endCxn id="74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4" idx="4"/>
              <a:endCxn id="75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5" idx="2"/>
              <a:endCxn id="7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椭圆 80"/>
          <p:cNvSpPr/>
          <p:nvPr/>
        </p:nvSpPr>
        <p:spPr>
          <a:xfrm>
            <a:off x="2141597" y="432777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/>
          <p:cNvSpPr/>
          <p:nvPr/>
        </p:nvSpPr>
        <p:spPr>
          <a:xfrm>
            <a:off x="2187316" y="44266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椭圆 82"/>
          <p:cNvSpPr/>
          <p:nvPr/>
        </p:nvSpPr>
        <p:spPr>
          <a:xfrm>
            <a:off x="2210175" y="45254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椭圆 83"/>
          <p:cNvSpPr/>
          <p:nvPr/>
        </p:nvSpPr>
        <p:spPr>
          <a:xfrm>
            <a:off x="2274539" y="448851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椭圆 84"/>
          <p:cNvSpPr/>
          <p:nvPr/>
        </p:nvSpPr>
        <p:spPr>
          <a:xfrm>
            <a:off x="2060250" y="43668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椭圆 85"/>
          <p:cNvSpPr/>
          <p:nvPr/>
        </p:nvSpPr>
        <p:spPr>
          <a:xfrm>
            <a:off x="2292663" y="43361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椭圆 86"/>
          <p:cNvSpPr/>
          <p:nvPr/>
        </p:nvSpPr>
        <p:spPr>
          <a:xfrm>
            <a:off x="2250747" y="46179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椭圆 87"/>
          <p:cNvSpPr/>
          <p:nvPr/>
        </p:nvSpPr>
        <p:spPr>
          <a:xfrm>
            <a:off x="2331687" y="45872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椭圆 88"/>
          <p:cNvSpPr/>
          <p:nvPr/>
        </p:nvSpPr>
        <p:spPr>
          <a:xfrm>
            <a:off x="2391818" y="447235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椭圆 89"/>
          <p:cNvSpPr/>
          <p:nvPr/>
        </p:nvSpPr>
        <p:spPr>
          <a:xfrm>
            <a:off x="2101229" y="45872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直接连接符 90"/>
          <p:cNvCxnSpPr>
            <a:stCxn id="81" idx="3"/>
            <a:endCxn id="85" idx="7"/>
          </p:cNvCxnSpPr>
          <p:nvPr/>
        </p:nvCxnSpPr>
        <p:spPr>
          <a:xfrm flipH="1">
            <a:off x="2099274" y="436680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1" idx="6"/>
            <a:endCxn id="86" idx="2"/>
          </p:cNvCxnSpPr>
          <p:nvPr/>
        </p:nvCxnSpPr>
        <p:spPr>
          <a:xfrm>
            <a:off x="2187316" y="435063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81" idx="5"/>
            <a:endCxn id="82" idx="0"/>
          </p:cNvCxnSpPr>
          <p:nvPr/>
        </p:nvCxnSpPr>
        <p:spPr>
          <a:xfrm>
            <a:off x="2180621" y="436680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82" idx="4"/>
            <a:endCxn id="83" idx="1"/>
          </p:cNvCxnSpPr>
          <p:nvPr/>
        </p:nvCxnSpPr>
        <p:spPr>
          <a:xfrm>
            <a:off x="2210176" y="447235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82" idx="5"/>
            <a:endCxn id="84" idx="1"/>
          </p:cNvCxnSpPr>
          <p:nvPr/>
        </p:nvCxnSpPr>
        <p:spPr>
          <a:xfrm>
            <a:off x="2226340" y="446565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83" idx="4"/>
            <a:endCxn id="87" idx="0"/>
          </p:cNvCxnSpPr>
          <p:nvPr/>
        </p:nvCxnSpPr>
        <p:spPr>
          <a:xfrm>
            <a:off x="2233035" y="457120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84" idx="4"/>
            <a:endCxn id="88" idx="1"/>
          </p:cNvCxnSpPr>
          <p:nvPr/>
        </p:nvCxnSpPr>
        <p:spPr>
          <a:xfrm>
            <a:off x="2297399" y="453423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87" idx="2"/>
            <a:endCxn id="90" idx="6"/>
          </p:cNvCxnSpPr>
          <p:nvPr/>
        </p:nvCxnSpPr>
        <p:spPr>
          <a:xfrm flipH="1" flipV="1">
            <a:off x="2146948" y="461012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8" idx="0"/>
            <a:endCxn id="89" idx="3"/>
          </p:cNvCxnSpPr>
          <p:nvPr/>
        </p:nvCxnSpPr>
        <p:spPr>
          <a:xfrm flipV="1">
            <a:off x="2354547" y="451137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2124096" y="239224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椭圆 100"/>
          <p:cNvSpPr/>
          <p:nvPr/>
        </p:nvSpPr>
        <p:spPr>
          <a:xfrm>
            <a:off x="2169815" y="24911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椭圆 101"/>
          <p:cNvSpPr/>
          <p:nvPr/>
        </p:nvSpPr>
        <p:spPr>
          <a:xfrm>
            <a:off x="2192674" y="25899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椭圆 102"/>
          <p:cNvSpPr/>
          <p:nvPr/>
        </p:nvSpPr>
        <p:spPr>
          <a:xfrm>
            <a:off x="2257038" y="255298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椭圆 103"/>
          <p:cNvSpPr/>
          <p:nvPr/>
        </p:nvSpPr>
        <p:spPr>
          <a:xfrm>
            <a:off x="2033900" y="24902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椭圆 104"/>
          <p:cNvSpPr/>
          <p:nvPr/>
        </p:nvSpPr>
        <p:spPr>
          <a:xfrm>
            <a:off x="2275162" y="24006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椭圆 105"/>
          <p:cNvSpPr/>
          <p:nvPr/>
        </p:nvSpPr>
        <p:spPr>
          <a:xfrm>
            <a:off x="2233246" y="26824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椭圆 106"/>
          <p:cNvSpPr/>
          <p:nvPr/>
        </p:nvSpPr>
        <p:spPr>
          <a:xfrm>
            <a:off x="2314186" y="26517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椭圆 107"/>
          <p:cNvSpPr/>
          <p:nvPr/>
        </p:nvSpPr>
        <p:spPr>
          <a:xfrm>
            <a:off x="2374317" y="253682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椭圆 108"/>
          <p:cNvSpPr/>
          <p:nvPr/>
        </p:nvSpPr>
        <p:spPr>
          <a:xfrm>
            <a:off x="2083728" y="26517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直接连接符 109"/>
          <p:cNvCxnSpPr>
            <a:stCxn id="100" idx="3"/>
            <a:endCxn id="104" idx="7"/>
          </p:cNvCxnSpPr>
          <p:nvPr/>
        </p:nvCxnSpPr>
        <p:spPr>
          <a:xfrm flipH="1">
            <a:off x="2072924" y="243127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00" idx="6"/>
            <a:endCxn id="105" idx="2"/>
          </p:cNvCxnSpPr>
          <p:nvPr/>
        </p:nvCxnSpPr>
        <p:spPr>
          <a:xfrm>
            <a:off x="2169815" y="241510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00" idx="5"/>
            <a:endCxn id="101" idx="0"/>
          </p:cNvCxnSpPr>
          <p:nvPr/>
        </p:nvCxnSpPr>
        <p:spPr>
          <a:xfrm>
            <a:off x="2163120" y="243127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01" idx="4"/>
            <a:endCxn id="102" idx="1"/>
          </p:cNvCxnSpPr>
          <p:nvPr/>
        </p:nvCxnSpPr>
        <p:spPr>
          <a:xfrm>
            <a:off x="2192675" y="253682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01" idx="5"/>
            <a:endCxn id="103" idx="1"/>
          </p:cNvCxnSpPr>
          <p:nvPr/>
        </p:nvCxnSpPr>
        <p:spPr>
          <a:xfrm>
            <a:off x="2208839" y="253012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02" idx="4"/>
            <a:endCxn id="106" idx="0"/>
          </p:cNvCxnSpPr>
          <p:nvPr/>
        </p:nvCxnSpPr>
        <p:spPr>
          <a:xfrm>
            <a:off x="2215534" y="263567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03" idx="4"/>
            <a:endCxn id="107" idx="1"/>
          </p:cNvCxnSpPr>
          <p:nvPr/>
        </p:nvCxnSpPr>
        <p:spPr>
          <a:xfrm>
            <a:off x="2279898" y="259870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06" idx="2"/>
            <a:endCxn id="109" idx="6"/>
          </p:cNvCxnSpPr>
          <p:nvPr/>
        </p:nvCxnSpPr>
        <p:spPr>
          <a:xfrm flipH="1" flipV="1">
            <a:off x="2129447" y="267459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07" idx="0"/>
            <a:endCxn id="108" idx="3"/>
          </p:cNvCxnSpPr>
          <p:nvPr/>
        </p:nvCxnSpPr>
        <p:spPr>
          <a:xfrm flipV="1">
            <a:off x="2337046" y="257584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/>
          <p:cNvSpPr/>
          <p:nvPr/>
        </p:nvSpPr>
        <p:spPr>
          <a:xfrm>
            <a:off x="2149436" y="2796210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椭圆 119"/>
          <p:cNvSpPr/>
          <p:nvPr/>
        </p:nvSpPr>
        <p:spPr>
          <a:xfrm>
            <a:off x="2195155" y="28950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椭圆 120"/>
          <p:cNvSpPr/>
          <p:nvPr/>
        </p:nvSpPr>
        <p:spPr>
          <a:xfrm>
            <a:off x="2218014" y="29939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椭圆 121"/>
          <p:cNvSpPr/>
          <p:nvPr/>
        </p:nvSpPr>
        <p:spPr>
          <a:xfrm>
            <a:off x="2282378" y="29569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椭圆 122"/>
          <p:cNvSpPr/>
          <p:nvPr/>
        </p:nvSpPr>
        <p:spPr>
          <a:xfrm>
            <a:off x="2059240" y="28941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椭圆 123"/>
          <p:cNvSpPr/>
          <p:nvPr/>
        </p:nvSpPr>
        <p:spPr>
          <a:xfrm>
            <a:off x="2300502" y="28045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椭圆 124"/>
          <p:cNvSpPr/>
          <p:nvPr/>
        </p:nvSpPr>
        <p:spPr>
          <a:xfrm>
            <a:off x="2258586" y="30864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2339526" y="3055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椭圆 126"/>
          <p:cNvSpPr/>
          <p:nvPr/>
        </p:nvSpPr>
        <p:spPr>
          <a:xfrm>
            <a:off x="2399657" y="29407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椭圆 127"/>
          <p:cNvSpPr/>
          <p:nvPr/>
        </p:nvSpPr>
        <p:spPr>
          <a:xfrm>
            <a:off x="2109068" y="3055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直接连接符 128"/>
          <p:cNvCxnSpPr>
            <a:stCxn id="119" idx="3"/>
            <a:endCxn id="123" idx="7"/>
          </p:cNvCxnSpPr>
          <p:nvPr/>
        </p:nvCxnSpPr>
        <p:spPr>
          <a:xfrm flipH="1">
            <a:off x="2098264" y="2835234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19" idx="6"/>
            <a:endCxn id="124" idx="2"/>
          </p:cNvCxnSpPr>
          <p:nvPr/>
        </p:nvCxnSpPr>
        <p:spPr>
          <a:xfrm>
            <a:off x="2195155" y="2819070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>
            <a:stCxn id="119" idx="5"/>
            <a:endCxn id="120" idx="0"/>
          </p:cNvCxnSpPr>
          <p:nvPr/>
        </p:nvCxnSpPr>
        <p:spPr>
          <a:xfrm>
            <a:off x="2188460" y="2835234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20" idx="4"/>
            <a:endCxn id="121" idx="1"/>
          </p:cNvCxnSpPr>
          <p:nvPr/>
        </p:nvCxnSpPr>
        <p:spPr>
          <a:xfrm>
            <a:off x="2218015" y="2940783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20" idx="5"/>
            <a:endCxn id="122" idx="1"/>
          </p:cNvCxnSpPr>
          <p:nvPr/>
        </p:nvCxnSpPr>
        <p:spPr>
          <a:xfrm>
            <a:off x="2234179" y="2934088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21" idx="4"/>
            <a:endCxn id="125" idx="0"/>
          </p:cNvCxnSpPr>
          <p:nvPr/>
        </p:nvCxnSpPr>
        <p:spPr>
          <a:xfrm>
            <a:off x="2240874" y="3039637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22" idx="4"/>
            <a:endCxn id="126" idx="1"/>
          </p:cNvCxnSpPr>
          <p:nvPr/>
        </p:nvCxnSpPr>
        <p:spPr>
          <a:xfrm>
            <a:off x="2305238" y="3002666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5" idx="2"/>
            <a:endCxn id="128" idx="6"/>
          </p:cNvCxnSpPr>
          <p:nvPr/>
        </p:nvCxnSpPr>
        <p:spPr>
          <a:xfrm flipH="1" flipV="1">
            <a:off x="2154787" y="3078560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6" idx="0"/>
            <a:endCxn id="127" idx="3"/>
          </p:cNvCxnSpPr>
          <p:nvPr/>
        </p:nvCxnSpPr>
        <p:spPr>
          <a:xfrm flipV="1">
            <a:off x="2362386" y="2979807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椭圆 137"/>
          <p:cNvSpPr/>
          <p:nvPr/>
        </p:nvSpPr>
        <p:spPr>
          <a:xfrm>
            <a:off x="2122085" y="44747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椭圆 138"/>
          <p:cNvSpPr/>
          <p:nvPr/>
        </p:nvSpPr>
        <p:spPr>
          <a:xfrm>
            <a:off x="2046339" y="44451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直接连接符 139"/>
          <p:cNvCxnSpPr>
            <a:stCxn id="85" idx="4"/>
            <a:endCxn id="139" idx="0"/>
          </p:cNvCxnSpPr>
          <p:nvPr/>
        </p:nvCxnSpPr>
        <p:spPr>
          <a:xfrm flipH="1">
            <a:off x="2069199" y="441252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9" idx="5"/>
            <a:endCxn id="138" idx="2"/>
          </p:cNvCxnSpPr>
          <p:nvPr/>
        </p:nvCxnSpPr>
        <p:spPr>
          <a:xfrm>
            <a:off x="2085363" y="448416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>
            <a:stCxn id="138" idx="7"/>
            <a:endCxn id="82" idx="3"/>
          </p:cNvCxnSpPr>
          <p:nvPr/>
        </p:nvCxnSpPr>
        <p:spPr>
          <a:xfrm flipV="1">
            <a:off x="2161109" y="446565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/>
          <p:cNvSpPr/>
          <p:nvPr/>
        </p:nvSpPr>
        <p:spPr>
          <a:xfrm>
            <a:off x="2151359" y="316953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椭圆 143"/>
          <p:cNvSpPr/>
          <p:nvPr/>
        </p:nvSpPr>
        <p:spPr>
          <a:xfrm>
            <a:off x="2197078" y="32683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椭圆 144"/>
          <p:cNvSpPr/>
          <p:nvPr/>
        </p:nvSpPr>
        <p:spPr>
          <a:xfrm>
            <a:off x="2219937" y="33672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椭圆 145"/>
          <p:cNvSpPr/>
          <p:nvPr/>
        </p:nvSpPr>
        <p:spPr>
          <a:xfrm>
            <a:off x="2284301" y="33302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2061163" y="32675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2302425" y="31779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2260509" y="34597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2341449" y="34290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椭圆 150"/>
          <p:cNvSpPr/>
          <p:nvPr/>
        </p:nvSpPr>
        <p:spPr>
          <a:xfrm>
            <a:off x="2401580" y="33141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椭圆 151"/>
          <p:cNvSpPr/>
          <p:nvPr/>
        </p:nvSpPr>
        <p:spPr>
          <a:xfrm>
            <a:off x="2110991" y="34290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直接连接符 152"/>
          <p:cNvCxnSpPr>
            <a:stCxn id="143" idx="3"/>
            <a:endCxn id="147" idx="7"/>
          </p:cNvCxnSpPr>
          <p:nvPr/>
        </p:nvCxnSpPr>
        <p:spPr>
          <a:xfrm flipH="1">
            <a:off x="2100187" y="3208561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43" idx="6"/>
            <a:endCxn id="148" idx="2"/>
          </p:cNvCxnSpPr>
          <p:nvPr/>
        </p:nvCxnSpPr>
        <p:spPr>
          <a:xfrm>
            <a:off x="2197078" y="3192397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stCxn id="143" idx="5"/>
            <a:endCxn id="144" idx="0"/>
          </p:cNvCxnSpPr>
          <p:nvPr/>
        </p:nvCxnSpPr>
        <p:spPr>
          <a:xfrm>
            <a:off x="2190383" y="320856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44" idx="4"/>
            <a:endCxn id="145" idx="1"/>
          </p:cNvCxnSpPr>
          <p:nvPr/>
        </p:nvCxnSpPr>
        <p:spPr>
          <a:xfrm>
            <a:off x="2219938" y="3314110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44" idx="5"/>
            <a:endCxn id="146" idx="1"/>
          </p:cNvCxnSpPr>
          <p:nvPr/>
        </p:nvCxnSpPr>
        <p:spPr>
          <a:xfrm>
            <a:off x="2236102" y="3307415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45" idx="4"/>
            <a:endCxn id="149" idx="0"/>
          </p:cNvCxnSpPr>
          <p:nvPr/>
        </p:nvCxnSpPr>
        <p:spPr>
          <a:xfrm>
            <a:off x="2242797" y="3412964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46" idx="4"/>
            <a:endCxn id="150" idx="1"/>
          </p:cNvCxnSpPr>
          <p:nvPr/>
        </p:nvCxnSpPr>
        <p:spPr>
          <a:xfrm>
            <a:off x="2307161" y="3375993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>
            <a:stCxn id="149" idx="2"/>
            <a:endCxn id="152" idx="6"/>
          </p:cNvCxnSpPr>
          <p:nvPr/>
        </p:nvCxnSpPr>
        <p:spPr>
          <a:xfrm flipH="1" flipV="1">
            <a:off x="2156710" y="3451887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50" idx="0"/>
            <a:endCxn id="151" idx="3"/>
          </p:cNvCxnSpPr>
          <p:nvPr/>
        </p:nvCxnSpPr>
        <p:spPr>
          <a:xfrm flipV="1">
            <a:off x="2364309" y="3353134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146948" y="355821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椭圆 162"/>
          <p:cNvSpPr/>
          <p:nvPr/>
        </p:nvSpPr>
        <p:spPr>
          <a:xfrm>
            <a:off x="2192667" y="36570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椭圆 163"/>
          <p:cNvSpPr/>
          <p:nvPr/>
        </p:nvSpPr>
        <p:spPr>
          <a:xfrm>
            <a:off x="2215526" y="375592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椭圆 164"/>
          <p:cNvSpPr/>
          <p:nvPr/>
        </p:nvSpPr>
        <p:spPr>
          <a:xfrm>
            <a:off x="2279890" y="3718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椭圆 165"/>
          <p:cNvSpPr/>
          <p:nvPr/>
        </p:nvSpPr>
        <p:spPr>
          <a:xfrm>
            <a:off x="2056752" y="36561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椭圆 166"/>
          <p:cNvSpPr/>
          <p:nvPr/>
        </p:nvSpPr>
        <p:spPr>
          <a:xfrm>
            <a:off x="2298014" y="35665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椭圆 167"/>
          <p:cNvSpPr/>
          <p:nvPr/>
        </p:nvSpPr>
        <p:spPr>
          <a:xfrm>
            <a:off x="2256098" y="38484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椭圆 168"/>
          <p:cNvSpPr/>
          <p:nvPr/>
        </p:nvSpPr>
        <p:spPr>
          <a:xfrm>
            <a:off x="2337038" y="38177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椭圆 169"/>
          <p:cNvSpPr/>
          <p:nvPr/>
        </p:nvSpPr>
        <p:spPr>
          <a:xfrm>
            <a:off x="2397169" y="37027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椭圆 170"/>
          <p:cNvSpPr/>
          <p:nvPr/>
        </p:nvSpPr>
        <p:spPr>
          <a:xfrm>
            <a:off x="2106580" y="38177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直接连接符 171"/>
          <p:cNvCxnSpPr>
            <a:stCxn id="162" idx="3"/>
            <a:endCxn id="166" idx="7"/>
          </p:cNvCxnSpPr>
          <p:nvPr/>
        </p:nvCxnSpPr>
        <p:spPr>
          <a:xfrm flipH="1">
            <a:off x="2095776" y="359724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>
            <a:stCxn id="162" idx="6"/>
            <a:endCxn id="167" idx="2"/>
          </p:cNvCxnSpPr>
          <p:nvPr/>
        </p:nvCxnSpPr>
        <p:spPr>
          <a:xfrm>
            <a:off x="2192667" y="358107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2" idx="5"/>
            <a:endCxn id="163" idx="0"/>
          </p:cNvCxnSpPr>
          <p:nvPr/>
        </p:nvCxnSpPr>
        <p:spPr>
          <a:xfrm>
            <a:off x="2185972" y="359724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63" idx="4"/>
            <a:endCxn id="164" idx="1"/>
          </p:cNvCxnSpPr>
          <p:nvPr/>
        </p:nvCxnSpPr>
        <p:spPr>
          <a:xfrm>
            <a:off x="2215527" y="370278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63" idx="5"/>
            <a:endCxn id="165" idx="1"/>
          </p:cNvCxnSpPr>
          <p:nvPr/>
        </p:nvCxnSpPr>
        <p:spPr>
          <a:xfrm>
            <a:off x="2231691" y="369609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64" idx="4"/>
            <a:endCxn id="168" idx="0"/>
          </p:cNvCxnSpPr>
          <p:nvPr/>
        </p:nvCxnSpPr>
        <p:spPr>
          <a:xfrm>
            <a:off x="2238386" y="380164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165" idx="4"/>
            <a:endCxn id="169" idx="1"/>
          </p:cNvCxnSpPr>
          <p:nvPr/>
        </p:nvCxnSpPr>
        <p:spPr>
          <a:xfrm>
            <a:off x="2302750" y="376467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68" idx="2"/>
            <a:endCxn id="171" idx="6"/>
          </p:cNvCxnSpPr>
          <p:nvPr/>
        </p:nvCxnSpPr>
        <p:spPr>
          <a:xfrm flipH="1" flipV="1">
            <a:off x="2152299" y="3840566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169" idx="0"/>
            <a:endCxn id="170" idx="3"/>
          </p:cNvCxnSpPr>
          <p:nvPr/>
        </p:nvCxnSpPr>
        <p:spPr>
          <a:xfrm flipV="1">
            <a:off x="2359898" y="3741813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椭圆 180"/>
          <p:cNvSpPr/>
          <p:nvPr/>
        </p:nvSpPr>
        <p:spPr>
          <a:xfrm>
            <a:off x="2156153" y="394746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椭圆 181"/>
          <p:cNvSpPr/>
          <p:nvPr/>
        </p:nvSpPr>
        <p:spPr>
          <a:xfrm>
            <a:off x="2201872" y="40463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椭圆 182"/>
          <p:cNvSpPr/>
          <p:nvPr/>
        </p:nvSpPr>
        <p:spPr>
          <a:xfrm>
            <a:off x="2224731" y="41451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椭圆 183"/>
          <p:cNvSpPr/>
          <p:nvPr/>
        </p:nvSpPr>
        <p:spPr>
          <a:xfrm>
            <a:off x="2289095" y="4108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椭圆 184"/>
          <p:cNvSpPr/>
          <p:nvPr/>
        </p:nvSpPr>
        <p:spPr>
          <a:xfrm>
            <a:off x="2065957" y="40454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椭圆 185"/>
          <p:cNvSpPr/>
          <p:nvPr/>
        </p:nvSpPr>
        <p:spPr>
          <a:xfrm>
            <a:off x="2307219" y="39558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椭圆 186"/>
          <p:cNvSpPr/>
          <p:nvPr/>
        </p:nvSpPr>
        <p:spPr>
          <a:xfrm>
            <a:off x="2265303" y="42376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椭圆 187"/>
          <p:cNvSpPr/>
          <p:nvPr/>
        </p:nvSpPr>
        <p:spPr>
          <a:xfrm>
            <a:off x="2346243" y="420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椭圆 188"/>
          <p:cNvSpPr/>
          <p:nvPr/>
        </p:nvSpPr>
        <p:spPr>
          <a:xfrm>
            <a:off x="2406374" y="40920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椭圆 189"/>
          <p:cNvSpPr/>
          <p:nvPr/>
        </p:nvSpPr>
        <p:spPr>
          <a:xfrm>
            <a:off x="2115785" y="42069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直接连接符 190"/>
          <p:cNvCxnSpPr>
            <a:stCxn id="181" idx="3"/>
            <a:endCxn id="185" idx="7"/>
          </p:cNvCxnSpPr>
          <p:nvPr/>
        </p:nvCxnSpPr>
        <p:spPr>
          <a:xfrm flipH="1">
            <a:off x="2104981" y="3986487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>
            <a:stCxn id="181" idx="6"/>
            <a:endCxn id="186" idx="2"/>
          </p:cNvCxnSpPr>
          <p:nvPr/>
        </p:nvCxnSpPr>
        <p:spPr>
          <a:xfrm>
            <a:off x="2201872" y="3970323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81" idx="5"/>
            <a:endCxn id="182" idx="0"/>
          </p:cNvCxnSpPr>
          <p:nvPr/>
        </p:nvCxnSpPr>
        <p:spPr>
          <a:xfrm>
            <a:off x="2195177" y="398648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182" idx="4"/>
            <a:endCxn id="183" idx="1"/>
          </p:cNvCxnSpPr>
          <p:nvPr/>
        </p:nvCxnSpPr>
        <p:spPr>
          <a:xfrm>
            <a:off x="2224732" y="409203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82" idx="5"/>
            <a:endCxn id="184" idx="1"/>
          </p:cNvCxnSpPr>
          <p:nvPr/>
        </p:nvCxnSpPr>
        <p:spPr>
          <a:xfrm>
            <a:off x="2240896" y="4085341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83" idx="4"/>
            <a:endCxn id="187" idx="0"/>
          </p:cNvCxnSpPr>
          <p:nvPr/>
        </p:nvCxnSpPr>
        <p:spPr>
          <a:xfrm>
            <a:off x="2247591" y="419089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84" idx="4"/>
            <a:endCxn id="188" idx="1"/>
          </p:cNvCxnSpPr>
          <p:nvPr/>
        </p:nvCxnSpPr>
        <p:spPr>
          <a:xfrm>
            <a:off x="2311955" y="4153919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87" idx="2"/>
            <a:endCxn id="190" idx="6"/>
          </p:cNvCxnSpPr>
          <p:nvPr/>
        </p:nvCxnSpPr>
        <p:spPr>
          <a:xfrm flipH="1" flipV="1">
            <a:off x="2161504" y="4229813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88" idx="0"/>
            <a:endCxn id="189" idx="3"/>
          </p:cNvCxnSpPr>
          <p:nvPr/>
        </p:nvCxnSpPr>
        <p:spPr>
          <a:xfrm flipV="1">
            <a:off x="2369103" y="4131060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2148299" y="470542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椭圆 200"/>
          <p:cNvSpPr/>
          <p:nvPr/>
        </p:nvSpPr>
        <p:spPr>
          <a:xfrm>
            <a:off x="2194018" y="48042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椭圆 201"/>
          <p:cNvSpPr/>
          <p:nvPr/>
        </p:nvSpPr>
        <p:spPr>
          <a:xfrm>
            <a:off x="2216877" y="49031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椭圆 202"/>
          <p:cNvSpPr/>
          <p:nvPr/>
        </p:nvSpPr>
        <p:spPr>
          <a:xfrm>
            <a:off x="2281241" y="48661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椭圆 203"/>
          <p:cNvSpPr/>
          <p:nvPr/>
        </p:nvSpPr>
        <p:spPr>
          <a:xfrm>
            <a:off x="2105455" y="47746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椭圆 204"/>
          <p:cNvSpPr/>
          <p:nvPr/>
        </p:nvSpPr>
        <p:spPr>
          <a:xfrm>
            <a:off x="2299365" y="4713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椭圆 205"/>
          <p:cNvSpPr/>
          <p:nvPr/>
        </p:nvSpPr>
        <p:spPr>
          <a:xfrm>
            <a:off x="2257449" y="49956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椭圆 206"/>
          <p:cNvSpPr/>
          <p:nvPr/>
        </p:nvSpPr>
        <p:spPr>
          <a:xfrm>
            <a:off x="2338389" y="49649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椭圆 207"/>
          <p:cNvSpPr/>
          <p:nvPr/>
        </p:nvSpPr>
        <p:spPr>
          <a:xfrm>
            <a:off x="2398520" y="48499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椭圆 208"/>
          <p:cNvSpPr/>
          <p:nvPr/>
        </p:nvSpPr>
        <p:spPr>
          <a:xfrm>
            <a:off x="2107931" y="49649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直接连接符 209"/>
          <p:cNvCxnSpPr>
            <a:stCxn id="200" idx="6"/>
            <a:endCxn id="205" idx="2"/>
          </p:cNvCxnSpPr>
          <p:nvPr/>
        </p:nvCxnSpPr>
        <p:spPr>
          <a:xfrm>
            <a:off x="2194018" y="4728281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>
            <a:stCxn id="200" idx="5"/>
            <a:endCxn id="201" idx="0"/>
          </p:cNvCxnSpPr>
          <p:nvPr/>
        </p:nvCxnSpPr>
        <p:spPr>
          <a:xfrm>
            <a:off x="2187323" y="474444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201" idx="4"/>
            <a:endCxn id="202" idx="1"/>
          </p:cNvCxnSpPr>
          <p:nvPr/>
        </p:nvCxnSpPr>
        <p:spPr>
          <a:xfrm>
            <a:off x="2216878" y="484999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/>
          <p:cNvCxnSpPr>
            <a:stCxn id="201" idx="5"/>
            <a:endCxn id="203" idx="1"/>
          </p:cNvCxnSpPr>
          <p:nvPr/>
        </p:nvCxnSpPr>
        <p:spPr>
          <a:xfrm>
            <a:off x="2233042" y="4843299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202" idx="4"/>
            <a:endCxn id="206" idx="0"/>
          </p:cNvCxnSpPr>
          <p:nvPr/>
        </p:nvCxnSpPr>
        <p:spPr>
          <a:xfrm>
            <a:off x="2239737" y="494884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stCxn id="203" idx="4"/>
            <a:endCxn id="207" idx="1"/>
          </p:cNvCxnSpPr>
          <p:nvPr/>
        </p:nvCxnSpPr>
        <p:spPr>
          <a:xfrm>
            <a:off x="2304101" y="4911877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206" idx="2"/>
            <a:endCxn id="209" idx="6"/>
          </p:cNvCxnSpPr>
          <p:nvPr/>
        </p:nvCxnSpPr>
        <p:spPr>
          <a:xfrm flipH="1" flipV="1">
            <a:off x="2153650" y="4987771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stCxn id="207" idx="0"/>
            <a:endCxn id="208" idx="3"/>
          </p:cNvCxnSpPr>
          <p:nvPr/>
        </p:nvCxnSpPr>
        <p:spPr>
          <a:xfrm flipV="1">
            <a:off x="2361249" y="4889018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2132688" y="4864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椭圆 218"/>
          <p:cNvSpPr/>
          <p:nvPr/>
        </p:nvSpPr>
        <p:spPr>
          <a:xfrm>
            <a:off x="2057227" y="48357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直接连接符 219"/>
          <p:cNvCxnSpPr>
            <a:stCxn id="204" idx="3"/>
            <a:endCxn id="219" idx="0"/>
          </p:cNvCxnSpPr>
          <p:nvPr/>
        </p:nvCxnSpPr>
        <p:spPr>
          <a:xfrm flipH="1">
            <a:off x="2080087" y="4813718"/>
            <a:ext cx="32063" cy="22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/>
          <p:cNvCxnSpPr>
            <a:stCxn id="219" idx="5"/>
            <a:endCxn id="218" idx="2"/>
          </p:cNvCxnSpPr>
          <p:nvPr/>
        </p:nvCxnSpPr>
        <p:spPr>
          <a:xfrm>
            <a:off x="2096251" y="4874788"/>
            <a:ext cx="36437" cy="123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>
            <a:stCxn id="218" idx="7"/>
            <a:endCxn id="201" idx="3"/>
          </p:cNvCxnSpPr>
          <p:nvPr/>
        </p:nvCxnSpPr>
        <p:spPr>
          <a:xfrm flipV="1">
            <a:off x="2171712" y="4843299"/>
            <a:ext cx="29001" cy="27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>
            <a:stCxn id="204" idx="6"/>
            <a:endCxn id="201" idx="2"/>
          </p:cNvCxnSpPr>
          <p:nvPr/>
        </p:nvCxnSpPr>
        <p:spPr>
          <a:xfrm>
            <a:off x="2151174" y="4797554"/>
            <a:ext cx="42844" cy="29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椭圆 223"/>
          <p:cNvSpPr/>
          <p:nvPr/>
        </p:nvSpPr>
        <p:spPr>
          <a:xfrm>
            <a:off x="2025724" y="47585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直接连接符 224"/>
          <p:cNvCxnSpPr>
            <a:stCxn id="200" idx="2"/>
            <a:endCxn id="224" idx="7"/>
          </p:cNvCxnSpPr>
          <p:nvPr/>
        </p:nvCxnSpPr>
        <p:spPr>
          <a:xfrm flipH="1">
            <a:off x="2064748" y="4728281"/>
            <a:ext cx="83551" cy="36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椭圆 225"/>
          <p:cNvSpPr/>
          <p:nvPr/>
        </p:nvSpPr>
        <p:spPr>
          <a:xfrm>
            <a:off x="2134251" y="508321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椭圆 226"/>
          <p:cNvSpPr/>
          <p:nvPr/>
        </p:nvSpPr>
        <p:spPr>
          <a:xfrm>
            <a:off x="2179970" y="51820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椭圆 227"/>
          <p:cNvSpPr/>
          <p:nvPr/>
        </p:nvSpPr>
        <p:spPr>
          <a:xfrm>
            <a:off x="2202829" y="528092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椭圆 228"/>
          <p:cNvSpPr/>
          <p:nvPr/>
        </p:nvSpPr>
        <p:spPr>
          <a:xfrm>
            <a:off x="2267193" y="52439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椭圆 229"/>
          <p:cNvSpPr/>
          <p:nvPr/>
        </p:nvSpPr>
        <p:spPr>
          <a:xfrm>
            <a:off x="2052904" y="51222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椭圆 230"/>
          <p:cNvSpPr/>
          <p:nvPr/>
        </p:nvSpPr>
        <p:spPr>
          <a:xfrm>
            <a:off x="2222221" y="50553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椭圆 231"/>
          <p:cNvSpPr/>
          <p:nvPr/>
        </p:nvSpPr>
        <p:spPr>
          <a:xfrm>
            <a:off x="2243401" y="53734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椭圆 232"/>
          <p:cNvSpPr/>
          <p:nvPr/>
        </p:nvSpPr>
        <p:spPr>
          <a:xfrm>
            <a:off x="2324341" y="5342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椭圆 233"/>
          <p:cNvSpPr/>
          <p:nvPr/>
        </p:nvSpPr>
        <p:spPr>
          <a:xfrm>
            <a:off x="2384472" y="52277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椭圆 234"/>
          <p:cNvSpPr/>
          <p:nvPr/>
        </p:nvSpPr>
        <p:spPr>
          <a:xfrm>
            <a:off x="2093883" y="534270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直接连接符 235"/>
          <p:cNvCxnSpPr>
            <a:stCxn id="226" idx="3"/>
            <a:endCxn id="230" idx="7"/>
          </p:cNvCxnSpPr>
          <p:nvPr/>
        </p:nvCxnSpPr>
        <p:spPr>
          <a:xfrm flipH="1">
            <a:off x="2091928" y="5122242"/>
            <a:ext cx="49018" cy="6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6" idx="6"/>
            <a:endCxn id="231" idx="2"/>
          </p:cNvCxnSpPr>
          <p:nvPr/>
        </p:nvCxnSpPr>
        <p:spPr>
          <a:xfrm flipV="1">
            <a:off x="2179970" y="5078202"/>
            <a:ext cx="42251" cy="27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6" idx="5"/>
            <a:endCxn id="227" idx="0"/>
          </p:cNvCxnSpPr>
          <p:nvPr/>
        </p:nvCxnSpPr>
        <p:spPr>
          <a:xfrm>
            <a:off x="2173275" y="512224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27" idx="4"/>
            <a:endCxn id="228" idx="1"/>
          </p:cNvCxnSpPr>
          <p:nvPr/>
        </p:nvCxnSpPr>
        <p:spPr>
          <a:xfrm>
            <a:off x="2202830" y="522779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/>
          <p:cNvCxnSpPr>
            <a:stCxn id="227" idx="5"/>
            <a:endCxn id="229" idx="1"/>
          </p:cNvCxnSpPr>
          <p:nvPr/>
        </p:nvCxnSpPr>
        <p:spPr>
          <a:xfrm>
            <a:off x="2218994" y="522109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/>
          <p:cNvCxnSpPr>
            <a:stCxn id="228" idx="4"/>
            <a:endCxn id="232" idx="0"/>
          </p:cNvCxnSpPr>
          <p:nvPr/>
        </p:nvCxnSpPr>
        <p:spPr>
          <a:xfrm>
            <a:off x="2225689" y="532664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229" idx="4"/>
            <a:endCxn id="233" idx="1"/>
          </p:cNvCxnSpPr>
          <p:nvPr/>
        </p:nvCxnSpPr>
        <p:spPr>
          <a:xfrm>
            <a:off x="2290053" y="528967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/>
          <p:cNvCxnSpPr>
            <a:stCxn id="232" idx="2"/>
            <a:endCxn id="235" idx="6"/>
          </p:cNvCxnSpPr>
          <p:nvPr/>
        </p:nvCxnSpPr>
        <p:spPr>
          <a:xfrm flipH="1" flipV="1">
            <a:off x="2139602" y="5365568"/>
            <a:ext cx="103799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/>
          <p:cNvCxnSpPr>
            <a:stCxn id="233" idx="0"/>
            <a:endCxn id="234" idx="3"/>
          </p:cNvCxnSpPr>
          <p:nvPr/>
        </p:nvCxnSpPr>
        <p:spPr>
          <a:xfrm flipV="1">
            <a:off x="2347201" y="5266815"/>
            <a:ext cx="43966" cy="7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2114739" y="5230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椭圆 245"/>
          <p:cNvSpPr/>
          <p:nvPr/>
        </p:nvSpPr>
        <p:spPr>
          <a:xfrm>
            <a:off x="2038993" y="52005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直接连接符 246"/>
          <p:cNvCxnSpPr>
            <a:stCxn id="230" idx="4"/>
            <a:endCxn id="246" idx="0"/>
          </p:cNvCxnSpPr>
          <p:nvPr/>
        </p:nvCxnSpPr>
        <p:spPr>
          <a:xfrm flipH="1">
            <a:off x="2061853" y="5167961"/>
            <a:ext cx="13911" cy="326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stCxn id="246" idx="5"/>
            <a:endCxn id="245" idx="2"/>
          </p:cNvCxnSpPr>
          <p:nvPr/>
        </p:nvCxnSpPr>
        <p:spPr>
          <a:xfrm>
            <a:off x="2078017" y="5239607"/>
            <a:ext cx="36722" cy="13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45" idx="7"/>
            <a:endCxn id="227" idx="3"/>
          </p:cNvCxnSpPr>
          <p:nvPr/>
        </p:nvCxnSpPr>
        <p:spPr>
          <a:xfrm flipV="1">
            <a:off x="2153763" y="5221096"/>
            <a:ext cx="32902" cy="15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椭圆 249"/>
          <p:cNvSpPr/>
          <p:nvPr/>
        </p:nvSpPr>
        <p:spPr>
          <a:xfrm>
            <a:off x="2114739" y="51549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椭圆 250"/>
          <p:cNvSpPr/>
          <p:nvPr/>
        </p:nvSpPr>
        <p:spPr>
          <a:xfrm>
            <a:off x="2310191" y="5090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椭圆 251"/>
          <p:cNvSpPr/>
          <p:nvPr/>
        </p:nvSpPr>
        <p:spPr>
          <a:xfrm>
            <a:off x="2213352" y="51200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椭圆 252"/>
          <p:cNvSpPr/>
          <p:nvPr/>
        </p:nvSpPr>
        <p:spPr>
          <a:xfrm>
            <a:off x="2275236" y="51612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直接连接符 253"/>
          <p:cNvCxnSpPr>
            <a:stCxn id="230" idx="5"/>
            <a:endCxn id="250" idx="2"/>
          </p:cNvCxnSpPr>
          <p:nvPr/>
        </p:nvCxnSpPr>
        <p:spPr>
          <a:xfrm>
            <a:off x="2091928" y="5161266"/>
            <a:ext cx="22811" cy="165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50" idx="3"/>
            <a:endCxn id="246" idx="7"/>
          </p:cNvCxnSpPr>
          <p:nvPr/>
        </p:nvCxnSpPr>
        <p:spPr>
          <a:xfrm flipH="1">
            <a:off x="2078017" y="5193938"/>
            <a:ext cx="43417" cy="13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>
            <a:stCxn id="250" idx="4"/>
            <a:endCxn id="245" idx="0"/>
          </p:cNvCxnSpPr>
          <p:nvPr/>
        </p:nvCxnSpPr>
        <p:spPr>
          <a:xfrm>
            <a:off x="2137599" y="5200633"/>
            <a:ext cx="0" cy="29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>
            <a:stCxn id="250" idx="6"/>
            <a:endCxn id="227" idx="1"/>
          </p:cNvCxnSpPr>
          <p:nvPr/>
        </p:nvCxnSpPr>
        <p:spPr>
          <a:xfrm>
            <a:off x="2160458" y="5177774"/>
            <a:ext cx="26207" cy="10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50" idx="0"/>
            <a:endCxn id="226" idx="4"/>
          </p:cNvCxnSpPr>
          <p:nvPr/>
        </p:nvCxnSpPr>
        <p:spPr>
          <a:xfrm flipV="1">
            <a:off x="2137599" y="5128937"/>
            <a:ext cx="19512" cy="2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26" idx="6"/>
            <a:endCxn id="252" idx="1"/>
          </p:cNvCxnSpPr>
          <p:nvPr/>
        </p:nvCxnSpPr>
        <p:spPr>
          <a:xfrm>
            <a:off x="2179970" y="5106078"/>
            <a:ext cx="40077" cy="206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52" idx="0"/>
            <a:endCxn id="231" idx="4"/>
          </p:cNvCxnSpPr>
          <p:nvPr/>
        </p:nvCxnSpPr>
        <p:spPr>
          <a:xfrm flipV="1">
            <a:off x="2236212" y="5101061"/>
            <a:ext cx="8869" cy="19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52" idx="4"/>
            <a:endCxn id="227" idx="7"/>
          </p:cNvCxnSpPr>
          <p:nvPr/>
        </p:nvCxnSpPr>
        <p:spPr>
          <a:xfrm flipH="1">
            <a:off x="2218994" y="5165788"/>
            <a:ext cx="17218" cy="22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stCxn id="252" idx="6"/>
            <a:endCxn id="253" idx="1"/>
          </p:cNvCxnSpPr>
          <p:nvPr/>
        </p:nvCxnSpPr>
        <p:spPr>
          <a:xfrm>
            <a:off x="2259071" y="5142929"/>
            <a:ext cx="22860" cy="250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27" idx="6"/>
            <a:endCxn id="253" idx="2"/>
          </p:cNvCxnSpPr>
          <p:nvPr/>
        </p:nvCxnSpPr>
        <p:spPr>
          <a:xfrm flipV="1">
            <a:off x="2225689" y="5184125"/>
            <a:ext cx="49547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stCxn id="231" idx="5"/>
            <a:endCxn id="251" idx="2"/>
          </p:cNvCxnSpPr>
          <p:nvPr/>
        </p:nvCxnSpPr>
        <p:spPr>
          <a:xfrm>
            <a:off x="2261245" y="5094366"/>
            <a:ext cx="48946" cy="1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1" idx="4"/>
            <a:endCxn id="253" idx="7"/>
          </p:cNvCxnSpPr>
          <p:nvPr/>
        </p:nvCxnSpPr>
        <p:spPr>
          <a:xfrm flipH="1">
            <a:off x="2314260" y="5136419"/>
            <a:ext cx="18791" cy="315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椭圆 265"/>
          <p:cNvSpPr/>
          <p:nvPr/>
        </p:nvSpPr>
        <p:spPr>
          <a:xfrm>
            <a:off x="2116394" y="587462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椭圆 266"/>
          <p:cNvSpPr/>
          <p:nvPr/>
        </p:nvSpPr>
        <p:spPr>
          <a:xfrm>
            <a:off x="2162113" y="59734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椭圆 267"/>
          <p:cNvSpPr/>
          <p:nvPr/>
        </p:nvSpPr>
        <p:spPr>
          <a:xfrm>
            <a:off x="2184972" y="607233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椭圆 268"/>
          <p:cNvSpPr/>
          <p:nvPr/>
        </p:nvSpPr>
        <p:spPr>
          <a:xfrm>
            <a:off x="2249336" y="60353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椭圆 269"/>
          <p:cNvSpPr/>
          <p:nvPr/>
        </p:nvSpPr>
        <p:spPr>
          <a:xfrm>
            <a:off x="2026198" y="5972591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椭圆 270"/>
          <p:cNvSpPr/>
          <p:nvPr/>
        </p:nvSpPr>
        <p:spPr>
          <a:xfrm>
            <a:off x="2267460" y="58829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椭圆 271"/>
          <p:cNvSpPr/>
          <p:nvPr/>
        </p:nvSpPr>
        <p:spPr>
          <a:xfrm>
            <a:off x="2225544" y="61648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椭圆 272"/>
          <p:cNvSpPr/>
          <p:nvPr/>
        </p:nvSpPr>
        <p:spPr>
          <a:xfrm>
            <a:off x="2306484" y="61341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椭圆 273"/>
          <p:cNvSpPr/>
          <p:nvPr/>
        </p:nvSpPr>
        <p:spPr>
          <a:xfrm>
            <a:off x="2368368" y="6040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椭圆 274"/>
          <p:cNvSpPr/>
          <p:nvPr/>
        </p:nvSpPr>
        <p:spPr>
          <a:xfrm>
            <a:off x="2113047" y="61748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直接连接符 275"/>
          <p:cNvCxnSpPr>
            <a:stCxn id="266" idx="3"/>
            <a:endCxn id="270" idx="7"/>
          </p:cNvCxnSpPr>
          <p:nvPr/>
        </p:nvCxnSpPr>
        <p:spPr>
          <a:xfrm flipH="1">
            <a:off x="2065222" y="5913650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stCxn id="266" idx="6"/>
            <a:endCxn id="271" idx="2"/>
          </p:cNvCxnSpPr>
          <p:nvPr/>
        </p:nvCxnSpPr>
        <p:spPr>
          <a:xfrm>
            <a:off x="2162113" y="5897486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/>
          <p:cNvCxnSpPr>
            <a:stCxn id="266" idx="5"/>
            <a:endCxn id="267" idx="0"/>
          </p:cNvCxnSpPr>
          <p:nvPr/>
        </p:nvCxnSpPr>
        <p:spPr>
          <a:xfrm>
            <a:off x="2155418" y="591365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67" idx="4"/>
            <a:endCxn id="268" idx="1"/>
          </p:cNvCxnSpPr>
          <p:nvPr/>
        </p:nvCxnSpPr>
        <p:spPr>
          <a:xfrm>
            <a:off x="2184973" y="6019199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67" idx="5"/>
            <a:endCxn id="269" idx="1"/>
          </p:cNvCxnSpPr>
          <p:nvPr/>
        </p:nvCxnSpPr>
        <p:spPr>
          <a:xfrm>
            <a:off x="2201137" y="6012504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stCxn id="268" idx="4"/>
            <a:endCxn id="272" idx="0"/>
          </p:cNvCxnSpPr>
          <p:nvPr/>
        </p:nvCxnSpPr>
        <p:spPr>
          <a:xfrm>
            <a:off x="2207832" y="6118053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stCxn id="269" idx="4"/>
            <a:endCxn id="273" idx="1"/>
          </p:cNvCxnSpPr>
          <p:nvPr/>
        </p:nvCxnSpPr>
        <p:spPr>
          <a:xfrm>
            <a:off x="2272196" y="6081082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72" idx="2"/>
            <a:endCxn id="275" idx="6"/>
          </p:cNvCxnSpPr>
          <p:nvPr/>
        </p:nvCxnSpPr>
        <p:spPr>
          <a:xfrm flipH="1">
            <a:off x="2158766" y="6187678"/>
            <a:ext cx="66778" cy="10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>
            <a:stCxn id="273" idx="7"/>
            <a:endCxn id="274" idx="3"/>
          </p:cNvCxnSpPr>
          <p:nvPr/>
        </p:nvCxnSpPr>
        <p:spPr>
          <a:xfrm flipV="1">
            <a:off x="2345508" y="6079224"/>
            <a:ext cx="29555" cy="6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椭圆 284"/>
          <p:cNvSpPr/>
          <p:nvPr/>
        </p:nvSpPr>
        <p:spPr>
          <a:xfrm>
            <a:off x="2123089" y="624496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椭圆 285"/>
          <p:cNvSpPr/>
          <p:nvPr/>
        </p:nvSpPr>
        <p:spPr>
          <a:xfrm>
            <a:off x="2168808" y="63438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椭圆 286"/>
          <p:cNvSpPr/>
          <p:nvPr/>
        </p:nvSpPr>
        <p:spPr>
          <a:xfrm>
            <a:off x="2191667" y="64426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椭圆 287"/>
          <p:cNvSpPr/>
          <p:nvPr/>
        </p:nvSpPr>
        <p:spPr>
          <a:xfrm>
            <a:off x="2256031" y="640570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椭圆 288"/>
          <p:cNvSpPr/>
          <p:nvPr/>
        </p:nvSpPr>
        <p:spPr>
          <a:xfrm>
            <a:off x="2032893" y="6342933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椭圆 289"/>
          <p:cNvSpPr/>
          <p:nvPr/>
        </p:nvSpPr>
        <p:spPr>
          <a:xfrm>
            <a:off x="2274155" y="62533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椭圆 290"/>
          <p:cNvSpPr/>
          <p:nvPr/>
        </p:nvSpPr>
        <p:spPr>
          <a:xfrm>
            <a:off x="2232239" y="6535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椭圆 291"/>
          <p:cNvSpPr/>
          <p:nvPr/>
        </p:nvSpPr>
        <p:spPr>
          <a:xfrm>
            <a:off x="2313179" y="650445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椭圆 292"/>
          <p:cNvSpPr/>
          <p:nvPr/>
        </p:nvSpPr>
        <p:spPr>
          <a:xfrm>
            <a:off x="2402361" y="64341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椭圆 293"/>
          <p:cNvSpPr/>
          <p:nvPr/>
        </p:nvSpPr>
        <p:spPr>
          <a:xfrm>
            <a:off x="2147119" y="65077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直接连接符 294"/>
          <p:cNvCxnSpPr>
            <a:stCxn id="285" idx="3"/>
            <a:endCxn id="289" idx="7"/>
          </p:cNvCxnSpPr>
          <p:nvPr/>
        </p:nvCxnSpPr>
        <p:spPr>
          <a:xfrm flipH="1">
            <a:off x="2071917" y="628399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连接符 295"/>
          <p:cNvCxnSpPr>
            <a:stCxn id="285" idx="6"/>
            <a:endCxn id="290" idx="2"/>
          </p:cNvCxnSpPr>
          <p:nvPr/>
        </p:nvCxnSpPr>
        <p:spPr>
          <a:xfrm>
            <a:off x="2168808" y="6267828"/>
            <a:ext cx="105347" cy="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连接符 296"/>
          <p:cNvCxnSpPr>
            <a:stCxn id="285" idx="5"/>
            <a:endCxn id="286" idx="0"/>
          </p:cNvCxnSpPr>
          <p:nvPr/>
        </p:nvCxnSpPr>
        <p:spPr>
          <a:xfrm>
            <a:off x="2162113" y="628399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连接符 297"/>
          <p:cNvCxnSpPr>
            <a:stCxn id="286" idx="4"/>
            <a:endCxn id="287" idx="1"/>
          </p:cNvCxnSpPr>
          <p:nvPr/>
        </p:nvCxnSpPr>
        <p:spPr>
          <a:xfrm>
            <a:off x="2191668" y="638954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/>
          <p:cNvCxnSpPr>
            <a:stCxn id="286" idx="5"/>
            <a:endCxn id="288" idx="1"/>
          </p:cNvCxnSpPr>
          <p:nvPr/>
        </p:nvCxnSpPr>
        <p:spPr>
          <a:xfrm>
            <a:off x="2207832" y="6382846"/>
            <a:ext cx="54894" cy="29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/>
          <p:cNvCxnSpPr>
            <a:stCxn id="287" idx="4"/>
            <a:endCxn id="291" idx="0"/>
          </p:cNvCxnSpPr>
          <p:nvPr/>
        </p:nvCxnSpPr>
        <p:spPr>
          <a:xfrm>
            <a:off x="2214527" y="648839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/>
          <p:cNvCxnSpPr>
            <a:stCxn id="288" idx="4"/>
            <a:endCxn id="292" idx="1"/>
          </p:cNvCxnSpPr>
          <p:nvPr/>
        </p:nvCxnSpPr>
        <p:spPr>
          <a:xfrm>
            <a:off x="2278891" y="6451424"/>
            <a:ext cx="40983" cy="59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/>
          <p:cNvCxnSpPr>
            <a:stCxn id="291" idx="2"/>
            <a:endCxn id="294" idx="6"/>
          </p:cNvCxnSpPr>
          <p:nvPr/>
        </p:nvCxnSpPr>
        <p:spPr>
          <a:xfrm flipH="1" flipV="1">
            <a:off x="2192838" y="6530599"/>
            <a:ext cx="39401" cy="27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/>
          <p:cNvCxnSpPr>
            <a:stCxn id="292" idx="7"/>
            <a:endCxn id="293" idx="3"/>
          </p:cNvCxnSpPr>
          <p:nvPr/>
        </p:nvCxnSpPr>
        <p:spPr>
          <a:xfrm flipV="1">
            <a:off x="2352203" y="6473128"/>
            <a:ext cx="56853" cy="380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椭圆 303"/>
          <p:cNvSpPr/>
          <p:nvPr/>
        </p:nvSpPr>
        <p:spPr>
          <a:xfrm>
            <a:off x="2336038" y="63599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直接连接符 304"/>
          <p:cNvCxnSpPr>
            <a:stCxn id="288" idx="7"/>
            <a:endCxn id="304" idx="3"/>
          </p:cNvCxnSpPr>
          <p:nvPr/>
        </p:nvCxnSpPr>
        <p:spPr>
          <a:xfrm flipV="1">
            <a:off x="2295055" y="6399010"/>
            <a:ext cx="47678" cy="13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/>
          <p:cNvCxnSpPr>
            <a:stCxn id="304" idx="5"/>
            <a:endCxn id="293" idx="1"/>
          </p:cNvCxnSpPr>
          <p:nvPr/>
        </p:nvCxnSpPr>
        <p:spPr>
          <a:xfrm>
            <a:off x="2375062" y="6399010"/>
            <a:ext cx="33994" cy="41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2325542" y="64274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椭圆 307"/>
          <p:cNvSpPr/>
          <p:nvPr/>
        </p:nvSpPr>
        <p:spPr>
          <a:xfrm>
            <a:off x="2083537" y="64551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椭圆 308"/>
          <p:cNvSpPr/>
          <p:nvPr/>
        </p:nvSpPr>
        <p:spPr>
          <a:xfrm>
            <a:off x="2103296" y="65501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" name="直接连接符 309"/>
          <p:cNvCxnSpPr>
            <a:stCxn id="288" idx="5"/>
            <a:endCxn id="307" idx="2"/>
          </p:cNvCxnSpPr>
          <p:nvPr/>
        </p:nvCxnSpPr>
        <p:spPr>
          <a:xfrm>
            <a:off x="2295055" y="6444729"/>
            <a:ext cx="30487" cy="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/>
          <p:cNvCxnSpPr>
            <a:stCxn id="307" idx="0"/>
            <a:endCxn id="304" idx="4"/>
          </p:cNvCxnSpPr>
          <p:nvPr/>
        </p:nvCxnSpPr>
        <p:spPr>
          <a:xfrm flipV="1">
            <a:off x="2348402" y="6405705"/>
            <a:ext cx="10496" cy="217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>
            <a:stCxn id="307" idx="4"/>
            <a:endCxn id="292" idx="0"/>
          </p:cNvCxnSpPr>
          <p:nvPr/>
        </p:nvCxnSpPr>
        <p:spPr>
          <a:xfrm flipH="1">
            <a:off x="2336039" y="6473136"/>
            <a:ext cx="12363" cy="313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/>
          <p:cNvCxnSpPr>
            <a:stCxn id="307" idx="5"/>
            <a:endCxn id="293" idx="2"/>
          </p:cNvCxnSpPr>
          <p:nvPr/>
        </p:nvCxnSpPr>
        <p:spPr>
          <a:xfrm flipV="1">
            <a:off x="2364566" y="6456964"/>
            <a:ext cx="37795" cy="9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87" idx="6"/>
            <a:endCxn id="288" idx="3"/>
          </p:cNvCxnSpPr>
          <p:nvPr/>
        </p:nvCxnSpPr>
        <p:spPr>
          <a:xfrm flipV="1">
            <a:off x="2237386" y="6444729"/>
            <a:ext cx="25340" cy="20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>
            <a:stCxn id="291" idx="6"/>
            <a:endCxn id="292" idx="2"/>
          </p:cNvCxnSpPr>
          <p:nvPr/>
        </p:nvCxnSpPr>
        <p:spPr>
          <a:xfrm flipV="1">
            <a:off x="2277958" y="6527318"/>
            <a:ext cx="35221" cy="30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/>
          <p:cNvCxnSpPr>
            <a:stCxn id="308" idx="6"/>
            <a:endCxn id="287" idx="3"/>
          </p:cNvCxnSpPr>
          <p:nvPr/>
        </p:nvCxnSpPr>
        <p:spPr>
          <a:xfrm>
            <a:off x="2129256" y="6477992"/>
            <a:ext cx="69106" cy="37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/>
          <p:cNvCxnSpPr>
            <a:stCxn id="308" idx="4"/>
            <a:endCxn id="294" idx="1"/>
          </p:cNvCxnSpPr>
          <p:nvPr/>
        </p:nvCxnSpPr>
        <p:spPr>
          <a:xfrm>
            <a:off x="2106397" y="6500851"/>
            <a:ext cx="47417" cy="13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294" idx="4"/>
            <a:endCxn id="309" idx="0"/>
          </p:cNvCxnSpPr>
          <p:nvPr/>
        </p:nvCxnSpPr>
        <p:spPr>
          <a:xfrm flipH="1" flipV="1">
            <a:off x="2126156" y="6550177"/>
            <a:ext cx="43823" cy="32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318"/>
          <p:cNvCxnSpPr>
            <a:stCxn id="309" idx="6"/>
            <a:endCxn id="291" idx="3"/>
          </p:cNvCxnSpPr>
          <p:nvPr/>
        </p:nvCxnSpPr>
        <p:spPr>
          <a:xfrm>
            <a:off x="2149015" y="6573037"/>
            <a:ext cx="89919" cy="11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 flipV="1">
            <a:off x="2503860" y="4116407"/>
            <a:ext cx="230360" cy="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/>
          <p:cNvCxnSpPr/>
          <p:nvPr/>
        </p:nvCxnSpPr>
        <p:spPr>
          <a:xfrm>
            <a:off x="2468489" y="4552004"/>
            <a:ext cx="183470" cy="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/>
          <p:cNvCxnSpPr/>
          <p:nvPr/>
        </p:nvCxnSpPr>
        <p:spPr>
          <a:xfrm>
            <a:off x="2503860" y="4909756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/>
          <p:cNvCxnSpPr/>
          <p:nvPr/>
        </p:nvCxnSpPr>
        <p:spPr>
          <a:xfrm flipV="1">
            <a:off x="2452093" y="5273510"/>
            <a:ext cx="231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/>
          <p:cNvCxnSpPr/>
          <p:nvPr/>
        </p:nvCxnSpPr>
        <p:spPr>
          <a:xfrm>
            <a:off x="2985373" y="2666752"/>
            <a:ext cx="735259" cy="678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/>
          <p:cNvCxnSpPr/>
          <p:nvPr/>
        </p:nvCxnSpPr>
        <p:spPr>
          <a:xfrm>
            <a:off x="3121809" y="4849214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椭圆 325"/>
          <p:cNvSpPr/>
          <p:nvPr/>
        </p:nvSpPr>
        <p:spPr>
          <a:xfrm>
            <a:off x="4212860" y="471102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椭圆 326"/>
          <p:cNvSpPr/>
          <p:nvPr/>
        </p:nvSpPr>
        <p:spPr>
          <a:xfrm>
            <a:off x="4258579" y="48098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椭圆 327"/>
          <p:cNvSpPr/>
          <p:nvPr/>
        </p:nvSpPr>
        <p:spPr>
          <a:xfrm>
            <a:off x="4281438" y="4908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椭圆 328"/>
          <p:cNvSpPr/>
          <p:nvPr/>
        </p:nvSpPr>
        <p:spPr>
          <a:xfrm>
            <a:off x="4322010" y="50012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0" name="直接连接符 329"/>
          <p:cNvCxnSpPr>
            <a:stCxn id="326" idx="5"/>
            <a:endCxn id="327" idx="0"/>
          </p:cNvCxnSpPr>
          <p:nvPr/>
        </p:nvCxnSpPr>
        <p:spPr>
          <a:xfrm>
            <a:off x="4251884" y="4750046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/>
          <p:cNvCxnSpPr>
            <a:stCxn id="327" idx="4"/>
            <a:endCxn id="328" idx="1"/>
          </p:cNvCxnSpPr>
          <p:nvPr/>
        </p:nvCxnSpPr>
        <p:spPr>
          <a:xfrm>
            <a:off x="4281439" y="4855595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/>
          <p:cNvCxnSpPr>
            <a:stCxn id="328" idx="4"/>
            <a:endCxn id="329" idx="0"/>
          </p:cNvCxnSpPr>
          <p:nvPr/>
        </p:nvCxnSpPr>
        <p:spPr>
          <a:xfrm>
            <a:off x="4304298" y="4954449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/>
          <p:nvPr/>
        </p:nvCxnSpPr>
        <p:spPr>
          <a:xfrm>
            <a:off x="4008976" y="4860114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/>
          <p:nvPr/>
        </p:nvCxnSpPr>
        <p:spPr>
          <a:xfrm>
            <a:off x="3094105" y="6044229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椭圆 334"/>
          <p:cNvSpPr/>
          <p:nvPr/>
        </p:nvSpPr>
        <p:spPr>
          <a:xfrm>
            <a:off x="4270369" y="59837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椭圆 335"/>
          <p:cNvSpPr/>
          <p:nvPr/>
        </p:nvSpPr>
        <p:spPr>
          <a:xfrm>
            <a:off x="4316088" y="608262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椭圆 336"/>
          <p:cNvSpPr/>
          <p:nvPr/>
        </p:nvSpPr>
        <p:spPr>
          <a:xfrm>
            <a:off x="4338947" y="61814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椭圆 337"/>
          <p:cNvSpPr/>
          <p:nvPr/>
        </p:nvSpPr>
        <p:spPr>
          <a:xfrm>
            <a:off x="4379519" y="62739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9" name="直接连接符 338"/>
          <p:cNvCxnSpPr>
            <a:stCxn id="335" idx="5"/>
            <a:endCxn id="336" idx="0"/>
          </p:cNvCxnSpPr>
          <p:nvPr/>
        </p:nvCxnSpPr>
        <p:spPr>
          <a:xfrm>
            <a:off x="4309393" y="602279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36" idx="4"/>
            <a:endCxn id="337" idx="1"/>
          </p:cNvCxnSpPr>
          <p:nvPr/>
        </p:nvCxnSpPr>
        <p:spPr>
          <a:xfrm>
            <a:off x="4338948" y="612834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/>
          <p:cNvCxnSpPr>
            <a:stCxn id="337" idx="4"/>
            <a:endCxn id="338" idx="0"/>
          </p:cNvCxnSpPr>
          <p:nvPr/>
        </p:nvCxnSpPr>
        <p:spPr>
          <a:xfrm>
            <a:off x="4361807" y="622720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>
            <a:off x="4030139" y="6144249"/>
            <a:ext cx="1822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椭圆 342"/>
          <p:cNvSpPr/>
          <p:nvPr/>
        </p:nvSpPr>
        <p:spPr>
          <a:xfrm>
            <a:off x="4787831" y="444326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椭圆 343"/>
          <p:cNvSpPr/>
          <p:nvPr/>
        </p:nvSpPr>
        <p:spPr>
          <a:xfrm>
            <a:off x="4833550" y="45421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椭圆 344"/>
          <p:cNvSpPr/>
          <p:nvPr/>
        </p:nvSpPr>
        <p:spPr>
          <a:xfrm>
            <a:off x="4896981" y="4733458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/>
          <p:cNvCxnSpPr>
            <a:stCxn id="343" idx="5"/>
            <a:endCxn id="344" idx="0"/>
          </p:cNvCxnSpPr>
          <p:nvPr/>
        </p:nvCxnSpPr>
        <p:spPr>
          <a:xfrm>
            <a:off x="4826855" y="4482290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344" idx="4"/>
            <a:endCxn id="345" idx="0"/>
          </p:cNvCxnSpPr>
          <p:nvPr/>
        </p:nvCxnSpPr>
        <p:spPr>
          <a:xfrm>
            <a:off x="4856410" y="4587839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箭头连接符 347"/>
          <p:cNvCxnSpPr/>
          <p:nvPr/>
        </p:nvCxnSpPr>
        <p:spPr>
          <a:xfrm>
            <a:off x="3924261" y="3336969"/>
            <a:ext cx="685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箭头连接符 348"/>
          <p:cNvCxnSpPr/>
          <p:nvPr/>
        </p:nvCxnSpPr>
        <p:spPr>
          <a:xfrm flipV="1">
            <a:off x="4630971" y="4626011"/>
            <a:ext cx="2138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/>
          <p:nvPr/>
        </p:nvCxnSpPr>
        <p:spPr>
          <a:xfrm>
            <a:off x="4438526" y="6144249"/>
            <a:ext cx="187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/>
          <p:nvPr/>
        </p:nvCxnSpPr>
        <p:spPr>
          <a:xfrm>
            <a:off x="4952567" y="4601278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5438735" y="4587149"/>
            <a:ext cx="245167" cy="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文本框 352"/>
          <p:cNvSpPr txBox="1"/>
          <p:nvPr/>
        </p:nvSpPr>
        <p:spPr>
          <a:xfrm>
            <a:off x="2422624" y="237274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54" name="椭圆 353"/>
          <p:cNvSpPr/>
          <p:nvPr/>
        </p:nvSpPr>
        <p:spPr>
          <a:xfrm>
            <a:off x="4592327" y="5976847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椭圆 354"/>
          <p:cNvSpPr/>
          <p:nvPr/>
        </p:nvSpPr>
        <p:spPr>
          <a:xfrm>
            <a:off x="4638046" y="607570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椭圆 355"/>
          <p:cNvSpPr/>
          <p:nvPr/>
        </p:nvSpPr>
        <p:spPr>
          <a:xfrm>
            <a:off x="4701477" y="626703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直接连接符 356"/>
          <p:cNvCxnSpPr>
            <a:stCxn id="354" idx="5"/>
            <a:endCxn id="355" idx="0"/>
          </p:cNvCxnSpPr>
          <p:nvPr/>
        </p:nvCxnSpPr>
        <p:spPr>
          <a:xfrm>
            <a:off x="4631351" y="6015871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>
            <a:stCxn id="355" idx="4"/>
            <a:endCxn id="356" idx="0"/>
          </p:cNvCxnSpPr>
          <p:nvPr/>
        </p:nvCxnSpPr>
        <p:spPr>
          <a:xfrm>
            <a:off x="4660906" y="6121420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>
            <a:off x="4747196" y="6139953"/>
            <a:ext cx="2382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椭圆 359"/>
          <p:cNvSpPr/>
          <p:nvPr/>
        </p:nvSpPr>
        <p:spPr>
          <a:xfrm>
            <a:off x="2090057" y="6085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1" name="直接连接符 360"/>
          <p:cNvCxnSpPr>
            <a:stCxn id="360" idx="6"/>
            <a:endCxn id="268" idx="3"/>
          </p:cNvCxnSpPr>
          <p:nvPr/>
        </p:nvCxnSpPr>
        <p:spPr>
          <a:xfrm>
            <a:off x="2135776" y="6108779"/>
            <a:ext cx="55891" cy="2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>
            <a:stCxn id="360" idx="4"/>
            <a:endCxn id="275" idx="0"/>
          </p:cNvCxnSpPr>
          <p:nvPr/>
        </p:nvCxnSpPr>
        <p:spPr>
          <a:xfrm>
            <a:off x="2112917" y="6131638"/>
            <a:ext cx="22990" cy="43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文本框 362"/>
          <p:cNvSpPr txBox="1"/>
          <p:nvPr/>
        </p:nvSpPr>
        <p:spPr>
          <a:xfrm>
            <a:off x="2474953" y="3912010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64" name="文本框 363"/>
          <p:cNvSpPr txBox="1"/>
          <p:nvPr/>
        </p:nvSpPr>
        <p:spPr>
          <a:xfrm>
            <a:off x="3272423" y="280880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365" name="文本框 364"/>
          <p:cNvSpPr txBox="1"/>
          <p:nvPr/>
        </p:nvSpPr>
        <p:spPr>
          <a:xfrm>
            <a:off x="3006271" y="464446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66" name="文本框 365"/>
          <p:cNvSpPr txBox="1"/>
          <p:nvPr/>
        </p:nvSpPr>
        <p:spPr>
          <a:xfrm>
            <a:off x="3004408" y="585700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367" name="文本框 366"/>
          <p:cNvSpPr txBox="1"/>
          <p:nvPr/>
        </p:nvSpPr>
        <p:spPr>
          <a:xfrm>
            <a:off x="2384998" y="435900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368" name="文本框 367"/>
          <p:cNvSpPr txBox="1"/>
          <p:nvPr/>
        </p:nvSpPr>
        <p:spPr>
          <a:xfrm>
            <a:off x="2411205" y="472508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369" name="文本框 368"/>
          <p:cNvSpPr txBox="1"/>
          <p:nvPr/>
        </p:nvSpPr>
        <p:spPr>
          <a:xfrm>
            <a:off x="2398748" y="508429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370" name="文本框 369"/>
          <p:cNvSpPr txBox="1"/>
          <p:nvPr/>
        </p:nvSpPr>
        <p:spPr>
          <a:xfrm>
            <a:off x="2398708" y="584783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371" name="文本框 370"/>
          <p:cNvSpPr txBox="1"/>
          <p:nvPr/>
        </p:nvSpPr>
        <p:spPr>
          <a:xfrm>
            <a:off x="2381871" y="622002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R1</a:t>
            </a:r>
            <a:endParaRPr lang="en-US" sz="900" dirty="0"/>
          </a:p>
        </p:txBody>
      </p:sp>
      <p:sp>
        <p:nvSpPr>
          <p:cNvPr id="372" name="文本框 371"/>
          <p:cNvSpPr txBox="1"/>
          <p:nvPr/>
        </p:nvSpPr>
        <p:spPr>
          <a:xfrm>
            <a:off x="3958341" y="464015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373" name="文本框 372"/>
          <p:cNvSpPr txBox="1"/>
          <p:nvPr/>
        </p:nvSpPr>
        <p:spPr>
          <a:xfrm>
            <a:off x="3974448" y="591044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R5</a:t>
            </a:r>
            <a:endParaRPr lang="en-US" sz="900" dirty="0"/>
          </a:p>
        </p:txBody>
      </p:sp>
      <p:sp>
        <p:nvSpPr>
          <p:cNvPr id="374" name="文本框 373"/>
          <p:cNvSpPr txBox="1"/>
          <p:nvPr/>
        </p:nvSpPr>
        <p:spPr>
          <a:xfrm>
            <a:off x="4565629" y="442663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375" name="文本框 374"/>
          <p:cNvSpPr txBox="1"/>
          <p:nvPr/>
        </p:nvSpPr>
        <p:spPr>
          <a:xfrm>
            <a:off x="4370664" y="594194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R3</a:t>
            </a:r>
            <a:endParaRPr lang="en-US" sz="900" dirty="0"/>
          </a:p>
        </p:txBody>
      </p:sp>
      <p:sp>
        <p:nvSpPr>
          <p:cNvPr id="376" name="文本框 375"/>
          <p:cNvSpPr txBox="1"/>
          <p:nvPr/>
        </p:nvSpPr>
        <p:spPr>
          <a:xfrm>
            <a:off x="4894182" y="441007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grpSp>
        <p:nvGrpSpPr>
          <p:cNvPr id="377" name="组合 376"/>
          <p:cNvGrpSpPr/>
          <p:nvPr/>
        </p:nvGrpSpPr>
        <p:grpSpPr>
          <a:xfrm>
            <a:off x="5030240" y="5980607"/>
            <a:ext cx="235809" cy="305209"/>
            <a:chOff x="7938751" y="8487266"/>
            <a:chExt cx="235809" cy="305209"/>
          </a:xfrm>
        </p:grpSpPr>
        <p:sp>
          <p:nvSpPr>
            <p:cNvPr id="378" name="椭圆 377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椭圆 378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80" name="直接连接符 379"/>
            <p:cNvCxnSpPr>
              <a:stCxn id="378" idx="5"/>
              <a:endCxn id="379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1" name="文本框 380"/>
          <p:cNvSpPr txBox="1"/>
          <p:nvPr/>
        </p:nvSpPr>
        <p:spPr>
          <a:xfrm>
            <a:off x="4708786" y="593177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sp>
        <p:nvSpPr>
          <p:cNvPr id="382" name="椭圆 381"/>
          <p:cNvSpPr/>
          <p:nvPr/>
        </p:nvSpPr>
        <p:spPr>
          <a:xfrm>
            <a:off x="4609764" y="3160064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椭圆 382"/>
          <p:cNvSpPr/>
          <p:nvPr/>
        </p:nvSpPr>
        <p:spPr>
          <a:xfrm>
            <a:off x="4655483" y="32589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椭圆 383"/>
          <p:cNvSpPr/>
          <p:nvPr/>
        </p:nvSpPr>
        <p:spPr>
          <a:xfrm>
            <a:off x="4718914" y="345025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5" name="直接连接符 384"/>
          <p:cNvCxnSpPr>
            <a:stCxn id="382" idx="5"/>
            <a:endCxn id="383" idx="0"/>
          </p:cNvCxnSpPr>
          <p:nvPr/>
        </p:nvCxnSpPr>
        <p:spPr>
          <a:xfrm>
            <a:off x="4648788" y="3199088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>
            <a:stCxn id="383" idx="4"/>
            <a:endCxn id="384" idx="0"/>
          </p:cNvCxnSpPr>
          <p:nvPr/>
        </p:nvCxnSpPr>
        <p:spPr>
          <a:xfrm>
            <a:off x="4678343" y="3304637"/>
            <a:ext cx="63431" cy="1456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组合 386"/>
          <p:cNvGrpSpPr/>
          <p:nvPr/>
        </p:nvGrpSpPr>
        <p:grpSpPr>
          <a:xfrm>
            <a:off x="5007202" y="3175617"/>
            <a:ext cx="235809" cy="305209"/>
            <a:chOff x="7938751" y="8487266"/>
            <a:chExt cx="235809" cy="305209"/>
          </a:xfrm>
        </p:grpSpPr>
        <p:sp>
          <p:nvSpPr>
            <p:cNvPr id="388" name="椭圆 387"/>
            <p:cNvSpPr/>
            <p:nvPr/>
          </p:nvSpPr>
          <p:spPr>
            <a:xfrm>
              <a:off x="7938751" y="8487266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椭圆 388"/>
            <p:cNvSpPr/>
            <p:nvPr/>
          </p:nvSpPr>
          <p:spPr>
            <a:xfrm>
              <a:off x="8128841" y="8746756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390" name="直接连接符 389"/>
            <p:cNvCxnSpPr>
              <a:stCxn id="388" idx="5"/>
              <a:endCxn id="389" idx="1"/>
            </p:cNvCxnSpPr>
            <p:nvPr/>
          </p:nvCxnSpPr>
          <p:spPr>
            <a:xfrm>
              <a:off x="7977775" y="8526290"/>
              <a:ext cx="157761" cy="227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1" name="直接箭头连接符 390"/>
          <p:cNvCxnSpPr/>
          <p:nvPr/>
        </p:nvCxnSpPr>
        <p:spPr>
          <a:xfrm>
            <a:off x="4768912" y="3333206"/>
            <a:ext cx="254783" cy="4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文本框 391"/>
          <p:cNvSpPr txBox="1"/>
          <p:nvPr/>
        </p:nvSpPr>
        <p:spPr>
          <a:xfrm>
            <a:off x="4710527" y="314199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R6</a:t>
            </a:r>
            <a:endParaRPr lang="en-US" sz="900" dirty="0"/>
          </a:p>
        </p:txBody>
      </p:sp>
      <p:cxnSp>
        <p:nvCxnSpPr>
          <p:cNvPr id="393" name="直接箭头连接符 392"/>
          <p:cNvCxnSpPr/>
          <p:nvPr/>
        </p:nvCxnSpPr>
        <p:spPr>
          <a:xfrm>
            <a:off x="5220151" y="3519850"/>
            <a:ext cx="423166" cy="875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/>
          <p:nvPr/>
        </p:nvCxnSpPr>
        <p:spPr>
          <a:xfrm flipV="1">
            <a:off x="5248880" y="4825016"/>
            <a:ext cx="435022" cy="1222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文本框 394"/>
          <p:cNvSpPr txBox="1"/>
          <p:nvPr/>
        </p:nvSpPr>
        <p:spPr>
          <a:xfrm>
            <a:off x="5344859" y="3806738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396" name="文本框 395"/>
          <p:cNvSpPr txBox="1"/>
          <p:nvPr/>
        </p:nvSpPr>
        <p:spPr>
          <a:xfrm>
            <a:off x="5248880" y="510312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sp>
        <p:nvSpPr>
          <p:cNvPr id="397" name="椭圆 396"/>
          <p:cNvSpPr/>
          <p:nvPr/>
        </p:nvSpPr>
        <p:spPr>
          <a:xfrm>
            <a:off x="2820906" y="396044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椭圆 397"/>
          <p:cNvSpPr/>
          <p:nvPr/>
        </p:nvSpPr>
        <p:spPr>
          <a:xfrm>
            <a:off x="2866625" y="4059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椭圆 398"/>
          <p:cNvSpPr/>
          <p:nvPr/>
        </p:nvSpPr>
        <p:spPr>
          <a:xfrm>
            <a:off x="2889484" y="415815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椭圆 399"/>
          <p:cNvSpPr/>
          <p:nvPr/>
        </p:nvSpPr>
        <p:spPr>
          <a:xfrm>
            <a:off x="2930056" y="42506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直接连接符 400"/>
          <p:cNvCxnSpPr>
            <a:stCxn id="397" idx="5"/>
            <a:endCxn id="398" idx="0"/>
          </p:cNvCxnSpPr>
          <p:nvPr/>
        </p:nvCxnSpPr>
        <p:spPr>
          <a:xfrm>
            <a:off x="2859930" y="399947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连接符 401"/>
          <p:cNvCxnSpPr>
            <a:stCxn id="398" idx="4"/>
            <a:endCxn id="399" idx="1"/>
          </p:cNvCxnSpPr>
          <p:nvPr/>
        </p:nvCxnSpPr>
        <p:spPr>
          <a:xfrm>
            <a:off x="2889485" y="410502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连接符 402"/>
          <p:cNvCxnSpPr>
            <a:stCxn id="399" idx="4"/>
            <a:endCxn id="400" idx="0"/>
          </p:cNvCxnSpPr>
          <p:nvPr/>
        </p:nvCxnSpPr>
        <p:spPr>
          <a:xfrm>
            <a:off x="2912344" y="420387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本框 403"/>
          <p:cNvSpPr txBox="1"/>
          <p:nvPr/>
        </p:nvSpPr>
        <p:spPr>
          <a:xfrm>
            <a:off x="5357081" y="4405063"/>
            <a:ext cx="3048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R7</a:t>
            </a:r>
            <a:endParaRPr lang="en-US" sz="900" dirty="0"/>
          </a:p>
        </p:txBody>
      </p:sp>
      <p:grpSp>
        <p:nvGrpSpPr>
          <p:cNvPr id="405" name="组合 404"/>
          <p:cNvGrpSpPr/>
          <p:nvPr/>
        </p:nvGrpSpPr>
        <p:grpSpPr>
          <a:xfrm>
            <a:off x="2781976" y="2391724"/>
            <a:ext cx="154869" cy="335911"/>
            <a:chOff x="2829489" y="8056155"/>
            <a:chExt cx="154869" cy="335911"/>
          </a:xfrm>
        </p:grpSpPr>
        <p:sp>
          <p:nvSpPr>
            <p:cNvPr id="406" name="椭圆 405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椭圆 406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椭圆 407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椭圆 408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" name="直接连接符 409"/>
            <p:cNvCxnSpPr>
              <a:stCxn id="406" idx="5"/>
              <a:endCxn id="407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>
              <a:stCxn id="407" idx="4"/>
              <a:endCxn id="408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>
              <a:stCxn id="408" idx="4"/>
              <a:endCxn id="409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3" name="直接箭头连接符 412"/>
          <p:cNvCxnSpPr/>
          <p:nvPr/>
        </p:nvCxnSpPr>
        <p:spPr>
          <a:xfrm>
            <a:off x="2469872" y="297161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文本框 413"/>
          <p:cNvSpPr txBox="1"/>
          <p:nvPr/>
        </p:nvSpPr>
        <p:spPr>
          <a:xfrm>
            <a:off x="2422887" y="2773909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415" name="组合 414"/>
          <p:cNvGrpSpPr/>
          <p:nvPr/>
        </p:nvGrpSpPr>
        <p:grpSpPr>
          <a:xfrm>
            <a:off x="2782239" y="2792892"/>
            <a:ext cx="154869" cy="335911"/>
            <a:chOff x="2829489" y="8056155"/>
            <a:chExt cx="154869" cy="335911"/>
          </a:xfrm>
        </p:grpSpPr>
        <p:sp>
          <p:nvSpPr>
            <p:cNvPr id="416" name="椭圆 415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椭圆 416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椭圆 417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椭圆 418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0" name="直接连接符 419"/>
            <p:cNvCxnSpPr>
              <a:stCxn id="416" idx="5"/>
              <a:endCxn id="417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>
              <a:stCxn id="417" idx="4"/>
              <a:endCxn id="418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>
              <a:stCxn id="418" idx="4"/>
              <a:endCxn id="419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3" name="直接箭头连接符 422"/>
          <p:cNvCxnSpPr/>
          <p:nvPr/>
        </p:nvCxnSpPr>
        <p:spPr>
          <a:xfrm>
            <a:off x="2478721" y="3332384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431736" y="317347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425" name="组合 424"/>
          <p:cNvGrpSpPr/>
          <p:nvPr/>
        </p:nvGrpSpPr>
        <p:grpSpPr>
          <a:xfrm>
            <a:off x="2791088" y="3153662"/>
            <a:ext cx="154869" cy="335911"/>
            <a:chOff x="2829489" y="8056155"/>
            <a:chExt cx="154869" cy="335911"/>
          </a:xfrm>
        </p:grpSpPr>
        <p:sp>
          <p:nvSpPr>
            <p:cNvPr id="426" name="椭圆 425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椭圆 426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椭圆 427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椭圆 428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0" name="直接连接符 429"/>
            <p:cNvCxnSpPr>
              <a:stCxn id="426" idx="5"/>
              <a:endCxn id="427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>
              <a:stCxn id="427" idx="4"/>
              <a:endCxn id="428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>
              <a:stCxn id="428" idx="4"/>
              <a:endCxn id="429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3" name="直接箭头连接符 432"/>
          <p:cNvCxnSpPr/>
          <p:nvPr/>
        </p:nvCxnSpPr>
        <p:spPr>
          <a:xfrm>
            <a:off x="2494541" y="3725959"/>
            <a:ext cx="239679" cy="2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文本框 433"/>
          <p:cNvSpPr txBox="1"/>
          <p:nvPr/>
        </p:nvSpPr>
        <p:spPr>
          <a:xfrm>
            <a:off x="2435935" y="356158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grpSp>
        <p:nvGrpSpPr>
          <p:cNvPr id="435" name="组合 434"/>
          <p:cNvGrpSpPr/>
          <p:nvPr/>
        </p:nvGrpSpPr>
        <p:grpSpPr>
          <a:xfrm>
            <a:off x="2806908" y="3547237"/>
            <a:ext cx="154869" cy="335911"/>
            <a:chOff x="2829489" y="8056155"/>
            <a:chExt cx="154869" cy="335911"/>
          </a:xfrm>
        </p:grpSpPr>
        <p:sp>
          <p:nvSpPr>
            <p:cNvPr id="436" name="椭圆 435"/>
            <p:cNvSpPr/>
            <p:nvPr/>
          </p:nvSpPr>
          <p:spPr>
            <a:xfrm>
              <a:off x="2829489" y="80561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椭圆 436"/>
            <p:cNvSpPr/>
            <p:nvPr/>
          </p:nvSpPr>
          <p:spPr>
            <a:xfrm>
              <a:off x="2875208" y="81550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椭圆 437"/>
            <p:cNvSpPr/>
            <p:nvPr/>
          </p:nvSpPr>
          <p:spPr>
            <a:xfrm>
              <a:off x="2898067" y="825386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椭圆 438"/>
            <p:cNvSpPr/>
            <p:nvPr/>
          </p:nvSpPr>
          <p:spPr>
            <a:xfrm>
              <a:off x="2938639" y="83463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直接连接符 439"/>
            <p:cNvCxnSpPr>
              <a:stCxn id="436" idx="5"/>
              <a:endCxn id="437" idx="0"/>
            </p:cNvCxnSpPr>
            <p:nvPr/>
          </p:nvCxnSpPr>
          <p:spPr>
            <a:xfrm>
              <a:off x="2868513" y="809517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>
              <a:stCxn id="437" idx="4"/>
              <a:endCxn id="438" idx="1"/>
            </p:cNvCxnSpPr>
            <p:nvPr/>
          </p:nvCxnSpPr>
          <p:spPr>
            <a:xfrm>
              <a:off x="2898068" y="820072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接连接符 441"/>
            <p:cNvCxnSpPr>
              <a:stCxn id="438" idx="4"/>
              <a:endCxn id="439" idx="0"/>
            </p:cNvCxnSpPr>
            <p:nvPr/>
          </p:nvCxnSpPr>
          <p:spPr>
            <a:xfrm>
              <a:off x="2920927" y="829958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文本框 442"/>
          <p:cNvSpPr txBox="1"/>
          <p:nvPr/>
        </p:nvSpPr>
        <p:spPr>
          <a:xfrm>
            <a:off x="3125468" y="298388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4" name="文本框 443"/>
          <p:cNvSpPr txBox="1"/>
          <p:nvPr/>
        </p:nvSpPr>
        <p:spPr>
          <a:xfrm>
            <a:off x="3061305" y="3191303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445" name="文本框 444"/>
          <p:cNvSpPr txBox="1"/>
          <p:nvPr/>
        </p:nvSpPr>
        <p:spPr>
          <a:xfrm>
            <a:off x="3126571" y="341624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cxnSp>
        <p:nvCxnSpPr>
          <p:cNvPr id="446" name="直接箭头连接符 445"/>
          <p:cNvCxnSpPr/>
          <p:nvPr/>
        </p:nvCxnSpPr>
        <p:spPr>
          <a:xfrm>
            <a:off x="2960369" y="3015088"/>
            <a:ext cx="690247" cy="37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箭头连接符 446"/>
          <p:cNvCxnSpPr/>
          <p:nvPr/>
        </p:nvCxnSpPr>
        <p:spPr>
          <a:xfrm>
            <a:off x="2967793" y="3353133"/>
            <a:ext cx="704641" cy="74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箭头连接符 447"/>
          <p:cNvCxnSpPr/>
          <p:nvPr/>
        </p:nvCxnSpPr>
        <p:spPr>
          <a:xfrm flipV="1">
            <a:off x="3033157" y="3488811"/>
            <a:ext cx="626237" cy="226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文本框 448"/>
              <p:cNvSpPr txBox="1"/>
              <p:nvPr/>
            </p:nvSpPr>
            <p:spPr>
              <a:xfrm>
                <a:off x="5659505" y="4189147"/>
                <a:ext cx="247888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9" name="文本框 4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05" y="4189147"/>
                <a:ext cx="247888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9756" r="-2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2" name="组合 451"/>
          <p:cNvGrpSpPr/>
          <p:nvPr/>
        </p:nvGrpSpPr>
        <p:grpSpPr>
          <a:xfrm>
            <a:off x="2693941" y="4690619"/>
            <a:ext cx="386136" cy="335911"/>
            <a:chOff x="4205906" y="8622862"/>
            <a:chExt cx="386136" cy="335911"/>
          </a:xfrm>
        </p:grpSpPr>
        <p:sp>
          <p:nvSpPr>
            <p:cNvPr id="453" name="椭圆 452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椭圆 453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椭圆 454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椭圆 455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椭圆 456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椭圆 457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椭圆 458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椭圆 459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椭圆 460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椭圆 461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3" name="直接连接符 462"/>
            <p:cNvCxnSpPr>
              <a:stCxn id="453" idx="3"/>
              <a:endCxn id="457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>
              <a:stCxn id="453" idx="6"/>
              <a:endCxn id="458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/>
            <p:cNvCxnSpPr>
              <a:stCxn id="453" idx="5"/>
              <a:endCxn id="454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/>
            <p:cNvCxnSpPr>
              <a:stCxn id="454" idx="4"/>
              <a:endCxn id="455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/>
            <p:cNvCxnSpPr>
              <a:stCxn id="454" idx="5"/>
              <a:endCxn id="456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>
              <a:stCxn id="455" idx="4"/>
              <a:endCxn id="459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/>
            <p:cNvCxnSpPr>
              <a:stCxn id="456" idx="4"/>
              <a:endCxn id="460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/>
            <p:cNvCxnSpPr>
              <a:stCxn id="459" idx="2"/>
              <a:endCxn id="462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/>
            <p:cNvCxnSpPr>
              <a:stCxn id="460" idx="0"/>
              <a:endCxn id="461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组合 471"/>
          <p:cNvGrpSpPr/>
          <p:nvPr/>
        </p:nvGrpSpPr>
        <p:grpSpPr>
          <a:xfrm>
            <a:off x="2705655" y="5056893"/>
            <a:ext cx="386136" cy="335911"/>
            <a:chOff x="4205906" y="8622862"/>
            <a:chExt cx="386136" cy="335911"/>
          </a:xfrm>
        </p:grpSpPr>
        <p:sp>
          <p:nvSpPr>
            <p:cNvPr id="473" name="椭圆 472"/>
            <p:cNvSpPr/>
            <p:nvPr/>
          </p:nvSpPr>
          <p:spPr>
            <a:xfrm>
              <a:off x="4296102" y="8622862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椭圆 473"/>
            <p:cNvSpPr/>
            <p:nvPr/>
          </p:nvSpPr>
          <p:spPr>
            <a:xfrm>
              <a:off x="4341821" y="87217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椭圆 474"/>
            <p:cNvSpPr/>
            <p:nvPr/>
          </p:nvSpPr>
          <p:spPr>
            <a:xfrm>
              <a:off x="4364680" y="882057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椭圆 475"/>
            <p:cNvSpPr/>
            <p:nvPr/>
          </p:nvSpPr>
          <p:spPr>
            <a:xfrm>
              <a:off x="4429044" y="87835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椭圆 476"/>
            <p:cNvSpPr/>
            <p:nvPr/>
          </p:nvSpPr>
          <p:spPr>
            <a:xfrm>
              <a:off x="4205906" y="872082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椭圆 477"/>
            <p:cNvSpPr/>
            <p:nvPr/>
          </p:nvSpPr>
          <p:spPr>
            <a:xfrm>
              <a:off x="4447168" y="8631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椭圆 478"/>
            <p:cNvSpPr/>
            <p:nvPr/>
          </p:nvSpPr>
          <p:spPr>
            <a:xfrm>
              <a:off x="4405252" y="891305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椭圆 479"/>
            <p:cNvSpPr/>
            <p:nvPr/>
          </p:nvSpPr>
          <p:spPr>
            <a:xfrm>
              <a:off x="4486192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椭圆 480"/>
            <p:cNvSpPr/>
            <p:nvPr/>
          </p:nvSpPr>
          <p:spPr>
            <a:xfrm>
              <a:off x="4546323" y="8767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椭圆 481"/>
            <p:cNvSpPr/>
            <p:nvPr/>
          </p:nvSpPr>
          <p:spPr>
            <a:xfrm>
              <a:off x="4255734" y="888235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3" name="直接连接符 482"/>
            <p:cNvCxnSpPr>
              <a:stCxn id="473" idx="3"/>
              <a:endCxn id="477" idx="7"/>
            </p:cNvCxnSpPr>
            <p:nvPr/>
          </p:nvCxnSpPr>
          <p:spPr>
            <a:xfrm flipH="1">
              <a:off x="4244930" y="8661886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>
              <a:stCxn id="473" idx="6"/>
              <a:endCxn id="478" idx="2"/>
            </p:cNvCxnSpPr>
            <p:nvPr/>
          </p:nvCxnSpPr>
          <p:spPr>
            <a:xfrm>
              <a:off x="4341821" y="8645722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/>
            <p:cNvCxnSpPr>
              <a:stCxn id="473" idx="5"/>
              <a:endCxn id="474" idx="0"/>
            </p:cNvCxnSpPr>
            <p:nvPr/>
          </p:nvCxnSpPr>
          <p:spPr>
            <a:xfrm>
              <a:off x="4335126" y="8661886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/>
            <p:cNvCxnSpPr>
              <a:stCxn id="474" idx="4"/>
              <a:endCxn id="475" idx="1"/>
            </p:cNvCxnSpPr>
            <p:nvPr/>
          </p:nvCxnSpPr>
          <p:spPr>
            <a:xfrm>
              <a:off x="4364681" y="8767435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/>
            <p:cNvCxnSpPr>
              <a:stCxn id="474" idx="5"/>
              <a:endCxn id="476" idx="1"/>
            </p:cNvCxnSpPr>
            <p:nvPr/>
          </p:nvCxnSpPr>
          <p:spPr>
            <a:xfrm>
              <a:off x="4380845" y="8760740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/>
            <p:cNvCxnSpPr>
              <a:stCxn id="475" idx="4"/>
              <a:endCxn id="479" idx="0"/>
            </p:cNvCxnSpPr>
            <p:nvPr/>
          </p:nvCxnSpPr>
          <p:spPr>
            <a:xfrm>
              <a:off x="4387540" y="8866289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/>
            <p:cNvCxnSpPr>
              <a:stCxn id="476" idx="4"/>
              <a:endCxn id="480" idx="1"/>
            </p:cNvCxnSpPr>
            <p:nvPr/>
          </p:nvCxnSpPr>
          <p:spPr>
            <a:xfrm>
              <a:off x="4451904" y="8829318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/>
            <p:cNvCxnSpPr>
              <a:stCxn id="479" idx="2"/>
              <a:endCxn id="482" idx="6"/>
            </p:cNvCxnSpPr>
            <p:nvPr/>
          </p:nvCxnSpPr>
          <p:spPr>
            <a:xfrm flipH="1" flipV="1">
              <a:off x="4301453" y="8905212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/>
            <p:cNvCxnSpPr>
              <a:stCxn id="480" idx="0"/>
              <a:endCxn id="481" idx="3"/>
            </p:cNvCxnSpPr>
            <p:nvPr/>
          </p:nvCxnSpPr>
          <p:spPr>
            <a:xfrm flipV="1">
              <a:off x="4509052" y="8806459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椭圆 491"/>
          <p:cNvSpPr/>
          <p:nvPr/>
        </p:nvSpPr>
        <p:spPr>
          <a:xfrm>
            <a:off x="3372981" y="4343741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椭圆 492"/>
          <p:cNvSpPr/>
          <p:nvPr/>
        </p:nvSpPr>
        <p:spPr>
          <a:xfrm>
            <a:off x="3418700" y="44425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椭圆 493"/>
          <p:cNvSpPr/>
          <p:nvPr/>
        </p:nvSpPr>
        <p:spPr>
          <a:xfrm>
            <a:off x="3441559" y="45414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椭圆 494"/>
          <p:cNvSpPr/>
          <p:nvPr/>
        </p:nvSpPr>
        <p:spPr>
          <a:xfrm>
            <a:off x="3282785" y="444170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椭圆 495"/>
          <p:cNvSpPr/>
          <p:nvPr/>
        </p:nvSpPr>
        <p:spPr>
          <a:xfrm>
            <a:off x="3482131" y="4633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7" name="直接连接符 496"/>
          <p:cNvCxnSpPr>
            <a:stCxn id="492" idx="3"/>
            <a:endCxn id="495" idx="7"/>
          </p:cNvCxnSpPr>
          <p:nvPr/>
        </p:nvCxnSpPr>
        <p:spPr>
          <a:xfrm flipH="1">
            <a:off x="3321809" y="4382765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/>
          <p:cNvCxnSpPr>
            <a:stCxn id="492" idx="5"/>
            <a:endCxn id="493" idx="0"/>
          </p:cNvCxnSpPr>
          <p:nvPr/>
        </p:nvCxnSpPr>
        <p:spPr>
          <a:xfrm>
            <a:off x="3412005" y="4382765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/>
          <p:cNvCxnSpPr>
            <a:stCxn id="493" idx="4"/>
            <a:endCxn id="494" idx="1"/>
          </p:cNvCxnSpPr>
          <p:nvPr/>
        </p:nvCxnSpPr>
        <p:spPr>
          <a:xfrm>
            <a:off x="3441560" y="4488314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/>
          <p:cNvCxnSpPr>
            <a:stCxn id="494" idx="4"/>
            <a:endCxn id="496" idx="0"/>
          </p:cNvCxnSpPr>
          <p:nvPr/>
        </p:nvCxnSpPr>
        <p:spPr>
          <a:xfrm>
            <a:off x="3464419" y="4587168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/>
          <p:nvPr/>
        </p:nvCxnSpPr>
        <p:spPr>
          <a:xfrm>
            <a:off x="3107330" y="4502672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文本框 501"/>
          <p:cNvSpPr txBox="1"/>
          <p:nvPr/>
        </p:nvSpPr>
        <p:spPr>
          <a:xfrm>
            <a:off x="2991792" y="427021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503" name="椭圆 502"/>
          <p:cNvSpPr/>
          <p:nvPr/>
        </p:nvSpPr>
        <p:spPr>
          <a:xfrm>
            <a:off x="3397051" y="505998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椭圆 503"/>
          <p:cNvSpPr/>
          <p:nvPr/>
        </p:nvSpPr>
        <p:spPr>
          <a:xfrm>
            <a:off x="3442770" y="51588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椭圆 504"/>
          <p:cNvSpPr/>
          <p:nvPr/>
        </p:nvSpPr>
        <p:spPr>
          <a:xfrm>
            <a:off x="3465629" y="52576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椭圆 505"/>
          <p:cNvSpPr/>
          <p:nvPr/>
        </p:nvSpPr>
        <p:spPr>
          <a:xfrm>
            <a:off x="3306855" y="515795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椭圆 506"/>
          <p:cNvSpPr/>
          <p:nvPr/>
        </p:nvSpPr>
        <p:spPr>
          <a:xfrm>
            <a:off x="3506201" y="535018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8" name="直接连接符 507"/>
          <p:cNvCxnSpPr>
            <a:stCxn id="503" idx="3"/>
            <a:endCxn id="506" idx="7"/>
          </p:cNvCxnSpPr>
          <p:nvPr/>
        </p:nvCxnSpPr>
        <p:spPr>
          <a:xfrm flipH="1">
            <a:off x="3345879" y="509901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接连接符 508"/>
          <p:cNvCxnSpPr>
            <a:stCxn id="503" idx="5"/>
            <a:endCxn id="504" idx="0"/>
          </p:cNvCxnSpPr>
          <p:nvPr/>
        </p:nvCxnSpPr>
        <p:spPr>
          <a:xfrm>
            <a:off x="3436075" y="509901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接连接符 509"/>
          <p:cNvCxnSpPr>
            <a:stCxn id="504" idx="4"/>
            <a:endCxn id="505" idx="1"/>
          </p:cNvCxnSpPr>
          <p:nvPr/>
        </p:nvCxnSpPr>
        <p:spPr>
          <a:xfrm>
            <a:off x="3465630" y="520456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接连接符 510"/>
          <p:cNvCxnSpPr>
            <a:stCxn id="505" idx="4"/>
            <a:endCxn id="507" idx="0"/>
          </p:cNvCxnSpPr>
          <p:nvPr/>
        </p:nvCxnSpPr>
        <p:spPr>
          <a:xfrm>
            <a:off x="3488489" y="530341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接箭头连接符 511"/>
          <p:cNvCxnSpPr/>
          <p:nvPr/>
        </p:nvCxnSpPr>
        <p:spPr>
          <a:xfrm>
            <a:off x="3131400" y="5218919"/>
            <a:ext cx="129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" name="文本框 512"/>
          <p:cNvSpPr txBox="1"/>
          <p:nvPr/>
        </p:nvSpPr>
        <p:spPr>
          <a:xfrm>
            <a:off x="3015862" y="502525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sp>
        <p:nvSpPr>
          <p:cNvPr id="514" name="椭圆 513"/>
          <p:cNvSpPr/>
          <p:nvPr/>
        </p:nvSpPr>
        <p:spPr>
          <a:xfrm>
            <a:off x="3817915" y="4712508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椭圆 514"/>
          <p:cNvSpPr/>
          <p:nvPr/>
        </p:nvSpPr>
        <p:spPr>
          <a:xfrm>
            <a:off x="3863634" y="48113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椭圆 515"/>
          <p:cNvSpPr/>
          <p:nvPr/>
        </p:nvSpPr>
        <p:spPr>
          <a:xfrm>
            <a:off x="3886493" y="49102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椭圆 516"/>
          <p:cNvSpPr/>
          <p:nvPr/>
        </p:nvSpPr>
        <p:spPr>
          <a:xfrm>
            <a:off x="3727719" y="481047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椭圆 517"/>
          <p:cNvSpPr/>
          <p:nvPr/>
        </p:nvSpPr>
        <p:spPr>
          <a:xfrm>
            <a:off x="3927065" y="5002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9" name="直接连接符 518"/>
          <p:cNvCxnSpPr>
            <a:stCxn id="514" idx="3"/>
            <a:endCxn id="517" idx="7"/>
          </p:cNvCxnSpPr>
          <p:nvPr/>
        </p:nvCxnSpPr>
        <p:spPr>
          <a:xfrm flipH="1">
            <a:off x="3766743" y="4751532"/>
            <a:ext cx="57867" cy="6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接连接符 519"/>
          <p:cNvCxnSpPr>
            <a:stCxn id="514" idx="5"/>
            <a:endCxn id="515" idx="0"/>
          </p:cNvCxnSpPr>
          <p:nvPr/>
        </p:nvCxnSpPr>
        <p:spPr>
          <a:xfrm>
            <a:off x="3856939" y="4751532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连接符 520"/>
          <p:cNvCxnSpPr>
            <a:stCxn id="515" idx="4"/>
            <a:endCxn id="516" idx="1"/>
          </p:cNvCxnSpPr>
          <p:nvPr/>
        </p:nvCxnSpPr>
        <p:spPr>
          <a:xfrm>
            <a:off x="3886494" y="4857081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接连接符 521"/>
          <p:cNvCxnSpPr>
            <a:stCxn id="516" idx="4"/>
            <a:endCxn id="518" idx="0"/>
          </p:cNvCxnSpPr>
          <p:nvPr/>
        </p:nvCxnSpPr>
        <p:spPr>
          <a:xfrm>
            <a:off x="3909353" y="4955935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接箭头连接符 522"/>
          <p:cNvCxnSpPr/>
          <p:nvPr/>
        </p:nvCxnSpPr>
        <p:spPr>
          <a:xfrm>
            <a:off x="3527850" y="4502672"/>
            <a:ext cx="192782" cy="223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接箭头连接符 523"/>
          <p:cNvCxnSpPr/>
          <p:nvPr/>
        </p:nvCxnSpPr>
        <p:spPr>
          <a:xfrm>
            <a:off x="3555232" y="4887156"/>
            <a:ext cx="1693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接箭头连接符 524"/>
          <p:cNvCxnSpPr/>
          <p:nvPr/>
        </p:nvCxnSpPr>
        <p:spPr>
          <a:xfrm flipV="1">
            <a:off x="3551920" y="5018473"/>
            <a:ext cx="214582" cy="225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文本框 525"/>
          <p:cNvSpPr txBox="1"/>
          <p:nvPr/>
        </p:nvSpPr>
        <p:spPr>
          <a:xfrm>
            <a:off x="3535489" y="444039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527" name="文本框 526"/>
          <p:cNvSpPr txBox="1"/>
          <p:nvPr/>
        </p:nvSpPr>
        <p:spPr>
          <a:xfrm>
            <a:off x="3463432" y="467940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528" name="文本框 527"/>
          <p:cNvSpPr txBox="1"/>
          <p:nvPr/>
        </p:nvSpPr>
        <p:spPr>
          <a:xfrm>
            <a:off x="3545938" y="510779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529" name="组合 528"/>
          <p:cNvGrpSpPr/>
          <p:nvPr/>
        </p:nvGrpSpPr>
        <p:grpSpPr>
          <a:xfrm>
            <a:off x="3839396" y="5985170"/>
            <a:ext cx="195237" cy="335911"/>
            <a:chOff x="2299836" y="10327767"/>
            <a:chExt cx="195237" cy="335911"/>
          </a:xfrm>
        </p:grpSpPr>
        <p:sp>
          <p:nvSpPr>
            <p:cNvPr id="530" name="椭圆 529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椭圆 530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椭圆 531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椭圆 532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椭圆 533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5" name="直接连接符 534"/>
            <p:cNvCxnSpPr>
              <a:stCxn id="530" idx="5"/>
              <a:endCxn id="531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>
              <a:stCxn id="531" idx="4"/>
              <a:endCxn id="532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接连接符 536"/>
            <p:cNvCxnSpPr>
              <a:stCxn id="532" idx="4"/>
              <a:endCxn id="533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接连接符 537"/>
            <p:cNvCxnSpPr>
              <a:stCxn id="533" idx="2"/>
              <a:endCxn id="534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9" name="组合 538"/>
          <p:cNvGrpSpPr/>
          <p:nvPr/>
        </p:nvGrpSpPr>
        <p:grpSpPr>
          <a:xfrm>
            <a:off x="2660907" y="6250582"/>
            <a:ext cx="386136" cy="335911"/>
            <a:chOff x="4197688" y="10514565"/>
            <a:chExt cx="386136" cy="335911"/>
          </a:xfrm>
        </p:grpSpPr>
        <p:sp>
          <p:nvSpPr>
            <p:cNvPr id="540" name="椭圆 539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椭圆 540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椭圆 541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椭圆 542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椭圆 543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椭圆 544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椭圆 545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椭圆 546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椭圆 547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椭圆 548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0" name="直接连接符 549"/>
            <p:cNvCxnSpPr>
              <a:stCxn id="540" idx="3"/>
              <a:endCxn id="544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/>
            <p:cNvCxnSpPr>
              <a:stCxn id="540" idx="6"/>
              <a:endCxn id="545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>
              <a:stCxn id="540" idx="5"/>
              <a:endCxn id="541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/>
            <p:cNvCxnSpPr>
              <a:stCxn id="541" idx="4"/>
              <a:endCxn id="542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/>
            <p:cNvCxnSpPr>
              <a:stCxn id="541" idx="5"/>
              <a:endCxn id="543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/>
            <p:cNvCxnSpPr>
              <a:stCxn id="542" idx="4"/>
              <a:endCxn id="546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>
              <a:stCxn id="543" idx="4"/>
              <a:endCxn id="547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/>
            <p:cNvCxnSpPr>
              <a:stCxn id="546" idx="2"/>
              <a:endCxn id="549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/>
            <p:cNvCxnSpPr>
              <a:stCxn id="547" idx="0"/>
              <a:endCxn id="548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9" name="直接箭头连接符 558"/>
          <p:cNvCxnSpPr/>
          <p:nvPr/>
        </p:nvCxnSpPr>
        <p:spPr>
          <a:xfrm>
            <a:off x="2465991" y="6067361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接箭头连接符 559"/>
          <p:cNvCxnSpPr/>
          <p:nvPr/>
        </p:nvCxnSpPr>
        <p:spPr>
          <a:xfrm>
            <a:off x="2462281" y="6382845"/>
            <a:ext cx="186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1" name="组合 560"/>
          <p:cNvGrpSpPr/>
          <p:nvPr/>
        </p:nvGrpSpPr>
        <p:grpSpPr>
          <a:xfrm>
            <a:off x="3330293" y="6234748"/>
            <a:ext cx="195237" cy="335911"/>
            <a:chOff x="2299836" y="10327767"/>
            <a:chExt cx="195237" cy="335911"/>
          </a:xfrm>
        </p:grpSpPr>
        <p:sp>
          <p:nvSpPr>
            <p:cNvPr id="562" name="椭圆 561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椭圆 562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椭圆 563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椭圆 564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椭圆 565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7" name="直接连接符 566"/>
            <p:cNvCxnSpPr>
              <a:stCxn id="562" idx="5"/>
              <a:endCxn id="563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>
              <a:stCxn id="563" idx="4"/>
              <a:endCxn id="564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>
              <a:stCxn id="564" idx="4"/>
              <a:endCxn id="565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>
              <a:stCxn id="565" idx="2"/>
              <a:endCxn id="566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1" name="直接箭头连接符 570"/>
          <p:cNvCxnSpPr/>
          <p:nvPr/>
        </p:nvCxnSpPr>
        <p:spPr>
          <a:xfrm>
            <a:off x="3124193" y="6401081"/>
            <a:ext cx="161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文本框 571"/>
          <p:cNvSpPr txBox="1"/>
          <p:nvPr/>
        </p:nvSpPr>
        <p:spPr>
          <a:xfrm>
            <a:off x="3034496" y="621386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573" name="直接箭头连接符 572"/>
          <p:cNvCxnSpPr/>
          <p:nvPr/>
        </p:nvCxnSpPr>
        <p:spPr>
          <a:xfrm>
            <a:off x="3523370" y="6047527"/>
            <a:ext cx="284708" cy="106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接箭头连接符 573"/>
          <p:cNvCxnSpPr/>
          <p:nvPr/>
        </p:nvCxnSpPr>
        <p:spPr>
          <a:xfrm flipV="1">
            <a:off x="3576689" y="6345457"/>
            <a:ext cx="295791" cy="20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文本框 574"/>
          <p:cNvSpPr txBox="1"/>
          <p:nvPr/>
        </p:nvSpPr>
        <p:spPr>
          <a:xfrm>
            <a:off x="3504207" y="5880674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grpSp>
        <p:nvGrpSpPr>
          <p:cNvPr id="577" name="组合 576"/>
          <p:cNvGrpSpPr/>
          <p:nvPr/>
        </p:nvGrpSpPr>
        <p:grpSpPr>
          <a:xfrm>
            <a:off x="2055752" y="5466741"/>
            <a:ext cx="386136" cy="335911"/>
            <a:chOff x="4197688" y="10514565"/>
            <a:chExt cx="386136" cy="335911"/>
          </a:xfrm>
        </p:grpSpPr>
        <p:sp>
          <p:nvSpPr>
            <p:cNvPr id="578" name="椭圆 577"/>
            <p:cNvSpPr/>
            <p:nvPr/>
          </p:nvSpPr>
          <p:spPr>
            <a:xfrm>
              <a:off x="4287884" y="105145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椭圆 578"/>
            <p:cNvSpPr/>
            <p:nvPr/>
          </p:nvSpPr>
          <p:spPr>
            <a:xfrm>
              <a:off x="4333603" y="106134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椭圆 579"/>
            <p:cNvSpPr/>
            <p:nvPr/>
          </p:nvSpPr>
          <p:spPr>
            <a:xfrm>
              <a:off x="4356462" y="107122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椭圆 580"/>
            <p:cNvSpPr/>
            <p:nvPr/>
          </p:nvSpPr>
          <p:spPr>
            <a:xfrm>
              <a:off x="4420826" y="1067530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椭圆 581"/>
            <p:cNvSpPr/>
            <p:nvPr/>
          </p:nvSpPr>
          <p:spPr>
            <a:xfrm>
              <a:off x="4197688" y="106125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椭圆 582"/>
            <p:cNvSpPr/>
            <p:nvPr/>
          </p:nvSpPr>
          <p:spPr>
            <a:xfrm>
              <a:off x="4438950" y="105229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椭圆 583"/>
            <p:cNvSpPr/>
            <p:nvPr/>
          </p:nvSpPr>
          <p:spPr>
            <a:xfrm>
              <a:off x="4397034" y="10804757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椭圆 584"/>
            <p:cNvSpPr/>
            <p:nvPr/>
          </p:nvSpPr>
          <p:spPr>
            <a:xfrm>
              <a:off x="4477974" y="1077405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椭圆 585"/>
            <p:cNvSpPr/>
            <p:nvPr/>
          </p:nvSpPr>
          <p:spPr>
            <a:xfrm>
              <a:off x="4538105" y="106591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椭圆 586"/>
            <p:cNvSpPr/>
            <p:nvPr/>
          </p:nvSpPr>
          <p:spPr>
            <a:xfrm>
              <a:off x="4247516" y="1077405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8" name="直接连接符 587"/>
            <p:cNvCxnSpPr>
              <a:stCxn id="578" idx="3"/>
              <a:endCxn id="582" idx="7"/>
            </p:cNvCxnSpPr>
            <p:nvPr/>
          </p:nvCxnSpPr>
          <p:spPr>
            <a:xfrm flipH="1">
              <a:off x="4236712" y="10553589"/>
              <a:ext cx="57867" cy="6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/>
            <p:cNvCxnSpPr>
              <a:stCxn id="578" idx="6"/>
              <a:endCxn id="583" idx="2"/>
            </p:cNvCxnSpPr>
            <p:nvPr/>
          </p:nvCxnSpPr>
          <p:spPr>
            <a:xfrm>
              <a:off x="4333603" y="10537425"/>
              <a:ext cx="105347" cy="8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/>
            <p:cNvCxnSpPr>
              <a:stCxn id="578" idx="5"/>
              <a:endCxn id="579" idx="0"/>
            </p:cNvCxnSpPr>
            <p:nvPr/>
          </p:nvCxnSpPr>
          <p:spPr>
            <a:xfrm>
              <a:off x="4326908" y="10553589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>
              <a:stCxn id="579" idx="4"/>
              <a:endCxn id="580" idx="1"/>
            </p:cNvCxnSpPr>
            <p:nvPr/>
          </p:nvCxnSpPr>
          <p:spPr>
            <a:xfrm>
              <a:off x="4356463" y="10659138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>
              <a:stCxn id="579" idx="5"/>
              <a:endCxn id="581" idx="1"/>
            </p:cNvCxnSpPr>
            <p:nvPr/>
          </p:nvCxnSpPr>
          <p:spPr>
            <a:xfrm>
              <a:off x="4372627" y="10652443"/>
              <a:ext cx="54894" cy="29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>
              <a:stCxn id="580" idx="4"/>
              <a:endCxn id="584" idx="0"/>
            </p:cNvCxnSpPr>
            <p:nvPr/>
          </p:nvCxnSpPr>
          <p:spPr>
            <a:xfrm>
              <a:off x="4379322" y="10757992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>
              <a:stCxn id="581" idx="4"/>
              <a:endCxn id="585" idx="1"/>
            </p:cNvCxnSpPr>
            <p:nvPr/>
          </p:nvCxnSpPr>
          <p:spPr>
            <a:xfrm>
              <a:off x="4443686" y="10721021"/>
              <a:ext cx="40983" cy="597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>
              <a:stCxn id="584" idx="2"/>
              <a:endCxn id="587" idx="6"/>
            </p:cNvCxnSpPr>
            <p:nvPr/>
          </p:nvCxnSpPr>
          <p:spPr>
            <a:xfrm flipH="1" flipV="1">
              <a:off x="4293235" y="10796915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>
              <a:stCxn id="585" idx="0"/>
              <a:endCxn id="586" idx="3"/>
            </p:cNvCxnSpPr>
            <p:nvPr/>
          </p:nvCxnSpPr>
          <p:spPr>
            <a:xfrm flipV="1">
              <a:off x="4500834" y="10698162"/>
              <a:ext cx="43966" cy="758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组合 596"/>
          <p:cNvGrpSpPr/>
          <p:nvPr/>
        </p:nvGrpSpPr>
        <p:grpSpPr>
          <a:xfrm>
            <a:off x="3297323" y="5481592"/>
            <a:ext cx="195237" cy="335911"/>
            <a:chOff x="2299836" y="10327767"/>
            <a:chExt cx="195237" cy="335911"/>
          </a:xfrm>
        </p:grpSpPr>
        <p:sp>
          <p:nvSpPr>
            <p:cNvPr id="598" name="椭圆 597"/>
            <p:cNvSpPr/>
            <p:nvPr/>
          </p:nvSpPr>
          <p:spPr>
            <a:xfrm>
              <a:off x="2340204" y="1032776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椭圆 598"/>
            <p:cNvSpPr/>
            <p:nvPr/>
          </p:nvSpPr>
          <p:spPr>
            <a:xfrm>
              <a:off x="2385923" y="10426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椭圆 599"/>
            <p:cNvSpPr/>
            <p:nvPr/>
          </p:nvSpPr>
          <p:spPr>
            <a:xfrm>
              <a:off x="2408782" y="105254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椭圆 600"/>
            <p:cNvSpPr/>
            <p:nvPr/>
          </p:nvSpPr>
          <p:spPr>
            <a:xfrm>
              <a:off x="2449354" y="10617959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椭圆 601"/>
            <p:cNvSpPr/>
            <p:nvPr/>
          </p:nvSpPr>
          <p:spPr>
            <a:xfrm>
              <a:off x="2299836" y="1058725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3" name="直接连接符 602"/>
            <p:cNvCxnSpPr>
              <a:stCxn id="598" idx="5"/>
              <a:endCxn id="599" idx="0"/>
            </p:cNvCxnSpPr>
            <p:nvPr/>
          </p:nvCxnSpPr>
          <p:spPr>
            <a:xfrm>
              <a:off x="2379228" y="10366791"/>
              <a:ext cx="29555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>
              <a:stCxn id="599" idx="4"/>
              <a:endCxn id="600" idx="1"/>
            </p:cNvCxnSpPr>
            <p:nvPr/>
          </p:nvCxnSpPr>
          <p:spPr>
            <a:xfrm>
              <a:off x="2408783" y="10472340"/>
              <a:ext cx="6694" cy="598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>
              <a:stCxn id="600" idx="4"/>
              <a:endCxn id="601" idx="0"/>
            </p:cNvCxnSpPr>
            <p:nvPr/>
          </p:nvCxnSpPr>
          <p:spPr>
            <a:xfrm>
              <a:off x="2431642" y="10571194"/>
              <a:ext cx="40572" cy="4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>
              <a:stCxn id="601" idx="2"/>
              <a:endCxn id="602" idx="6"/>
            </p:cNvCxnSpPr>
            <p:nvPr/>
          </p:nvCxnSpPr>
          <p:spPr>
            <a:xfrm flipH="1" flipV="1">
              <a:off x="2345555" y="10610117"/>
              <a:ext cx="103799" cy="307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7" name="直接箭头连接符 606"/>
          <p:cNvCxnSpPr/>
          <p:nvPr/>
        </p:nvCxnSpPr>
        <p:spPr>
          <a:xfrm flipV="1">
            <a:off x="2494541" y="5647925"/>
            <a:ext cx="757772" cy="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文本框 607"/>
          <p:cNvSpPr txBox="1"/>
          <p:nvPr/>
        </p:nvSpPr>
        <p:spPr>
          <a:xfrm>
            <a:off x="2652287" y="5466702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R2</a:t>
            </a:r>
            <a:endParaRPr lang="en-US" sz="900" dirty="0"/>
          </a:p>
        </p:txBody>
      </p:sp>
      <p:cxnSp>
        <p:nvCxnSpPr>
          <p:cNvPr id="609" name="直接箭头连接符 608"/>
          <p:cNvCxnSpPr/>
          <p:nvPr/>
        </p:nvCxnSpPr>
        <p:spPr>
          <a:xfrm>
            <a:off x="3514670" y="5662592"/>
            <a:ext cx="347385" cy="26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文本框 609"/>
          <p:cNvSpPr txBox="1"/>
          <p:nvPr/>
        </p:nvSpPr>
        <p:spPr>
          <a:xfrm>
            <a:off x="3573327" y="5586217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644" name="椭圆 643"/>
          <p:cNvSpPr/>
          <p:nvPr/>
        </p:nvSpPr>
        <p:spPr>
          <a:xfrm>
            <a:off x="4509879" y="444846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椭圆 644"/>
          <p:cNvSpPr/>
          <p:nvPr/>
        </p:nvSpPr>
        <p:spPr>
          <a:xfrm>
            <a:off x="4555598" y="45473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椭圆 645"/>
          <p:cNvSpPr/>
          <p:nvPr/>
        </p:nvSpPr>
        <p:spPr>
          <a:xfrm>
            <a:off x="4578457" y="46461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椭圆 646"/>
          <p:cNvSpPr/>
          <p:nvPr/>
        </p:nvSpPr>
        <p:spPr>
          <a:xfrm>
            <a:off x="4619029" y="47386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8" name="直接连接符 647"/>
          <p:cNvCxnSpPr>
            <a:stCxn id="644" idx="5"/>
            <a:endCxn id="645" idx="0"/>
          </p:cNvCxnSpPr>
          <p:nvPr/>
        </p:nvCxnSpPr>
        <p:spPr>
          <a:xfrm>
            <a:off x="4548903" y="4487487"/>
            <a:ext cx="29555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接连接符 648"/>
          <p:cNvCxnSpPr>
            <a:stCxn id="645" idx="4"/>
            <a:endCxn id="646" idx="1"/>
          </p:cNvCxnSpPr>
          <p:nvPr/>
        </p:nvCxnSpPr>
        <p:spPr>
          <a:xfrm>
            <a:off x="4578458" y="4593036"/>
            <a:ext cx="6694" cy="5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接连接符 649"/>
          <p:cNvCxnSpPr>
            <a:stCxn id="646" idx="4"/>
            <a:endCxn id="647" idx="0"/>
          </p:cNvCxnSpPr>
          <p:nvPr/>
        </p:nvCxnSpPr>
        <p:spPr>
          <a:xfrm>
            <a:off x="4601317" y="4691890"/>
            <a:ext cx="40572" cy="4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接箭头连接符 650"/>
          <p:cNvCxnSpPr/>
          <p:nvPr/>
        </p:nvCxnSpPr>
        <p:spPr>
          <a:xfrm flipV="1">
            <a:off x="3084932" y="3521544"/>
            <a:ext cx="641592" cy="57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接箭头连接符 651"/>
          <p:cNvCxnSpPr/>
          <p:nvPr/>
        </p:nvCxnSpPr>
        <p:spPr>
          <a:xfrm flipV="1">
            <a:off x="4356354" y="4708029"/>
            <a:ext cx="156647" cy="179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/>
          <p:cNvSpPr txBox="1"/>
          <p:nvPr/>
        </p:nvSpPr>
        <p:spPr>
          <a:xfrm>
            <a:off x="3202862" y="3637636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654" name="文本框 653"/>
          <p:cNvSpPr txBox="1"/>
          <p:nvPr/>
        </p:nvSpPr>
        <p:spPr>
          <a:xfrm>
            <a:off x="4337056" y="4790321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R4</a:t>
            </a:r>
            <a:endParaRPr lang="en-US" sz="900" dirty="0"/>
          </a:p>
        </p:txBody>
      </p:sp>
      <p:sp>
        <p:nvSpPr>
          <p:cNvPr id="661" name="文本框 660"/>
          <p:cNvSpPr txBox="1"/>
          <p:nvPr/>
        </p:nvSpPr>
        <p:spPr>
          <a:xfrm>
            <a:off x="1250597" y="1971098"/>
            <a:ext cx="8851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Heart</a:t>
            </a:r>
          </a:p>
          <a:p>
            <a:pPr algn="ctr"/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2" name="文本框 661"/>
              <p:cNvSpPr txBox="1"/>
              <p:nvPr/>
            </p:nvSpPr>
            <p:spPr>
              <a:xfrm>
                <a:off x="5083224" y="4257169"/>
                <a:ext cx="3438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2" name="文本框 6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24" y="4257169"/>
                <a:ext cx="343812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8929" r="-357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66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宽屏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2015-08-18T20:11:27Z</dcterms:created>
  <dcterms:modified xsi:type="dcterms:W3CDTF">2015-08-20T19:40:31Z</dcterms:modified>
</cp:coreProperties>
</file>