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0" autoAdjust="0"/>
    <p:restoredTop sz="95153"/>
  </p:normalViewPr>
  <p:slideViewPr>
    <p:cSldViewPr snapToGrid="0">
      <p:cViewPr varScale="1">
        <p:scale>
          <a:sx n="103" d="100"/>
          <a:sy n="103" d="100"/>
        </p:scale>
        <p:origin x="15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AFAB-9B03-4AE3-98E8-E3FE8F90ED90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986F-80C7-4FEE-A962-42829F0E2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36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AFAB-9B03-4AE3-98E8-E3FE8F90ED90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986F-80C7-4FEE-A962-42829F0E2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41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AFAB-9B03-4AE3-98E8-E3FE8F90ED90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986F-80C7-4FEE-A962-42829F0E2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39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AFAB-9B03-4AE3-98E8-E3FE8F90ED90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986F-80C7-4FEE-A962-42829F0E2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87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AFAB-9B03-4AE3-98E8-E3FE8F90ED90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986F-80C7-4FEE-A962-42829F0E2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62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AFAB-9B03-4AE3-98E8-E3FE8F90ED90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986F-80C7-4FEE-A962-42829F0E2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40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AFAB-9B03-4AE3-98E8-E3FE8F90ED90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986F-80C7-4FEE-A962-42829F0E2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0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AFAB-9B03-4AE3-98E8-E3FE8F90ED90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986F-80C7-4FEE-A962-42829F0E2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58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AFAB-9B03-4AE3-98E8-E3FE8F90ED90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986F-80C7-4FEE-A962-42829F0E2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2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AFAB-9B03-4AE3-98E8-E3FE8F90ED90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986F-80C7-4FEE-A962-42829F0E2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64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AFAB-9B03-4AE3-98E8-E3FE8F90ED90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986F-80C7-4FEE-A962-42829F0E2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0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EAFAB-9B03-4AE3-98E8-E3FE8F90ED90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6986F-80C7-4FEE-A962-42829F0E2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58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754657" y="587165"/>
            <a:ext cx="7981456" cy="5584729"/>
            <a:chOff x="1754657" y="587165"/>
            <a:chExt cx="7981456" cy="558472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40360" y="3580552"/>
              <a:ext cx="2441803" cy="236303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96691" y="1430727"/>
              <a:ext cx="3175000" cy="3771900"/>
            </a:xfrm>
            <a:prstGeom prst="rect">
              <a:avLst/>
            </a:prstGeom>
          </p:spPr>
        </p:pic>
        <p:pic>
          <p:nvPicPr>
            <p:cNvPr id="6" name="图片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7733" y="587165"/>
              <a:ext cx="1997766" cy="2372347"/>
            </a:xfrm>
            <a:prstGeom prst="rect">
              <a:avLst/>
            </a:prstGeom>
          </p:spPr>
        </p:pic>
        <p:pic>
          <p:nvPicPr>
            <p:cNvPr id="8" name="Picture 7" descr="http://www.hhmi.org/sites/default/files/Biointeractive/IOTW/iow-heartbeat-onpg.jp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73" r="32347"/>
            <a:stretch/>
          </p:blipFill>
          <p:spPr bwMode="auto">
            <a:xfrm>
              <a:off x="1854790" y="3306328"/>
              <a:ext cx="1678991" cy="259309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文本框 10"/>
            <p:cNvSpPr txBox="1"/>
            <p:nvPr/>
          </p:nvSpPr>
          <p:spPr>
            <a:xfrm>
              <a:off x="1754657" y="5802562"/>
              <a:ext cx="19422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Anatomical Model</a:t>
              </a:r>
              <a:endParaRPr lang="en-US" b="1" dirty="0"/>
            </a:p>
          </p:txBody>
        </p:sp>
        <p:sp>
          <p:nvSpPr>
            <p:cNvPr id="12" name="右箭头 16"/>
            <p:cNvSpPr/>
            <p:nvPr/>
          </p:nvSpPr>
          <p:spPr>
            <a:xfrm rot="8296692">
              <a:off x="3501258" y="4006613"/>
              <a:ext cx="848915" cy="313717"/>
            </a:xfrm>
            <a:prstGeom prst="rightArrow">
              <a:avLst/>
            </a:prstGeom>
            <a:solidFill>
              <a:schemeClr val="accent1"/>
            </a:solidFill>
            <a:ln w="57150" cmpd="sng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4" name="文本框 21"/>
            <p:cNvSpPr txBox="1"/>
            <p:nvPr/>
          </p:nvSpPr>
          <p:spPr>
            <a:xfrm>
              <a:off x="7196956" y="2895611"/>
              <a:ext cx="2539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Electrophysiology</a:t>
              </a:r>
              <a:r>
                <a:rPr lang="zh-CN" altLang="en-US" b="1" dirty="0" smtClean="0"/>
                <a:t> </a:t>
              </a:r>
              <a:r>
                <a:rPr lang="en-US" b="1" dirty="0" smtClean="0"/>
                <a:t>Model</a:t>
              </a:r>
              <a:endParaRPr lang="en-US" b="1" dirty="0"/>
            </a:p>
          </p:txBody>
        </p:sp>
        <p:sp>
          <p:nvSpPr>
            <p:cNvPr id="16" name="文本框 21"/>
            <p:cNvSpPr txBox="1"/>
            <p:nvPr/>
          </p:nvSpPr>
          <p:spPr>
            <a:xfrm>
              <a:off x="7011218" y="5789288"/>
              <a:ext cx="26718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/>
                <a:t>Electro-mechanical</a:t>
              </a:r>
              <a:r>
                <a:rPr lang="zh-CN" altLang="en-US" b="1" dirty="0" smtClean="0"/>
                <a:t> </a:t>
              </a:r>
              <a:r>
                <a:rPr lang="en-US" b="1" dirty="0" smtClean="0"/>
                <a:t>Model</a:t>
              </a:r>
              <a:endParaRPr lang="en-US" b="1" dirty="0"/>
            </a:p>
          </p:txBody>
        </p:sp>
        <p:sp>
          <p:nvSpPr>
            <p:cNvPr id="17" name="右箭头 16"/>
            <p:cNvSpPr/>
            <p:nvPr/>
          </p:nvSpPr>
          <p:spPr>
            <a:xfrm rot="12696995">
              <a:off x="3513736" y="2404828"/>
              <a:ext cx="848915" cy="313717"/>
            </a:xfrm>
            <a:prstGeom prst="rightArrow">
              <a:avLst/>
            </a:prstGeom>
            <a:solidFill>
              <a:schemeClr val="accent1"/>
            </a:solidFill>
            <a:ln w="57150" cmpd="sng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8" name="右箭头 16"/>
            <p:cNvSpPr/>
            <p:nvPr/>
          </p:nvSpPr>
          <p:spPr>
            <a:xfrm rot="19176652">
              <a:off x="6452087" y="2437114"/>
              <a:ext cx="848915" cy="313717"/>
            </a:xfrm>
            <a:prstGeom prst="rightArrow">
              <a:avLst/>
            </a:prstGeom>
            <a:solidFill>
              <a:schemeClr val="accent1"/>
            </a:solidFill>
            <a:ln w="57150" cmpd="sng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9" name="右箭头 16"/>
            <p:cNvSpPr/>
            <p:nvPr/>
          </p:nvSpPr>
          <p:spPr>
            <a:xfrm rot="1779731">
              <a:off x="6538191" y="4115965"/>
              <a:ext cx="848915" cy="313717"/>
            </a:xfrm>
            <a:prstGeom prst="rightArrow">
              <a:avLst/>
            </a:prstGeom>
            <a:solidFill>
              <a:schemeClr val="accent1"/>
            </a:solidFill>
            <a:ln w="57150" cmpd="sng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</p:grpSp>
      <p:pic>
        <p:nvPicPr>
          <p:cNvPr id="1026" name="Picture 2" descr="https://models.cellml.org/exposure/cfe1ed59d236f5e57c2ccd7a375a6268/fenton_1998a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657" y="554103"/>
            <a:ext cx="2104848" cy="121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本框 10"/>
          <p:cNvSpPr txBox="1"/>
          <p:nvPr/>
        </p:nvSpPr>
        <p:spPr>
          <a:xfrm>
            <a:off x="1984432" y="1748454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Cellular Model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7443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8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Zhihao</dc:creator>
  <cp:lastModifiedBy>Zhihao</cp:lastModifiedBy>
  <cp:revision>12</cp:revision>
  <dcterms:created xsi:type="dcterms:W3CDTF">2015-07-31T18:29:51Z</dcterms:created>
  <dcterms:modified xsi:type="dcterms:W3CDTF">2015-08-21T19:28:00Z</dcterms:modified>
</cp:coreProperties>
</file>