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86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5153"/>
  </p:normalViewPr>
  <p:slideViewPr>
    <p:cSldViewPr snapToGrid="0">
      <p:cViewPr varScale="1">
        <p:scale>
          <a:sx n="57" d="100"/>
          <a:sy n="57" d="100"/>
        </p:scale>
        <p:origin x="16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122363"/>
            <a:ext cx="17145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3602038"/>
            <a:ext cx="17145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365125"/>
            <a:ext cx="492918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365125"/>
            <a:ext cx="1450181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709739"/>
            <a:ext cx="197167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4589464"/>
            <a:ext cx="19716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825625"/>
            <a:ext cx="97155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825625"/>
            <a:ext cx="97155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365126"/>
            <a:ext cx="1971675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681163"/>
            <a:ext cx="96708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505075"/>
            <a:ext cx="967085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681163"/>
            <a:ext cx="97184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505075"/>
            <a:ext cx="971847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57200"/>
            <a:ext cx="7372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987426"/>
            <a:ext cx="115728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057400"/>
            <a:ext cx="7372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57200"/>
            <a:ext cx="7372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987426"/>
            <a:ext cx="115728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057400"/>
            <a:ext cx="7372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365126"/>
            <a:ext cx="19716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825625"/>
            <a:ext cx="19716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6356351"/>
            <a:ext cx="5143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E32E-082C-4243-868E-226EC59FE27B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6356351"/>
            <a:ext cx="7715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6356351"/>
            <a:ext cx="5143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40" y="1018857"/>
            <a:ext cx="4332622" cy="4760185"/>
          </a:xfrm>
          <a:prstGeom prst="rect">
            <a:avLst/>
          </a:prstGeom>
        </p:spPr>
      </p:pic>
      <p:pic>
        <p:nvPicPr>
          <p:cNvPr id="42" name="Picture 41" descr="C:\Publications\STTT12\uppaal\fig_exp\pat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7836" y="3647220"/>
            <a:ext cx="4717677" cy="2432990"/>
          </a:xfrm>
          <a:prstGeom prst="rect">
            <a:avLst/>
          </a:prstGeom>
          <a:noFill/>
        </p:spPr>
      </p:pic>
      <p:pic>
        <p:nvPicPr>
          <p:cNvPr id="43" name="Picture 6" descr="C:\STTT12\uppaal\fig_exp\nod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49" y="1132410"/>
            <a:ext cx="4227453" cy="22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接连接符 27"/>
          <p:cNvCxnSpPr/>
          <p:nvPr/>
        </p:nvCxnSpPr>
        <p:spPr>
          <a:xfrm>
            <a:off x="8940298" y="3578066"/>
            <a:ext cx="125487" cy="438224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45"/>
          <p:cNvCxnSpPr/>
          <p:nvPr/>
        </p:nvCxnSpPr>
        <p:spPr>
          <a:xfrm flipV="1">
            <a:off x="9527345" y="4044094"/>
            <a:ext cx="601040" cy="163385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47"/>
          <p:cNvCxnSpPr/>
          <p:nvPr/>
        </p:nvCxnSpPr>
        <p:spPr>
          <a:xfrm>
            <a:off x="10589948" y="4235276"/>
            <a:ext cx="956556" cy="945154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49"/>
          <p:cNvCxnSpPr>
            <a:stCxn id="41" idx="6"/>
          </p:cNvCxnSpPr>
          <p:nvPr/>
        </p:nvCxnSpPr>
        <p:spPr>
          <a:xfrm flipV="1">
            <a:off x="9067711" y="2618716"/>
            <a:ext cx="1360053" cy="672207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3"/>
          <p:cNvCxnSpPr/>
          <p:nvPr/>
        </p:nvCxnSpPr>
        <p:spPr>
          <a:xfrm>
            <a:off x="10669140" y="4044091"/>
            <a:ext cx="1286410" cy="545382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5"/>
          <p:cNvCxnSpPr/>
          <p:nvPr/>
        </p:nvCxnSpPr>
        <p:spPr>
          <a:xfrm flipH="1" flipV="1">
            <a:off x="11737690" y="3491645"/>
            <a:ext cx="409046" cy="1018639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7"/>
          <p:cNvCxnSpPr/>
          <p:nvPr/>
        </p:nvCxnSpPr>
        <p:spPr>
          <a:xfrm flipH="1" flipV="1">
            <a:off x="9905818" y="5236762"/>
            <a:ext cx="1561497" cy="134854"/>
          </a:xfrm>
          <a:prstGeom prst="line">
            <a:avLst/>
          </a:prstGeom>
          <a:ln w="155575">
            <a:solidFill>
              <a:srgbClr val="002060"/>
            </a:solidFill>
          </a:ln>
          <a:effectLst>
            <a:glow>
              <a:schemeClr val="accent1">
                <a:alpha val="56000"/>
              </a:schemeClr>
            </a:glow>
            <a:outerShdw sx="111000" sy="111000" algn="ctr" rotWithShape="0">
              <a:schemeClr val="bg1">
                <a:alpha val="84000"/>
              </a:scheme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标注 59"/>
          <p:cNvSpPr/>
          <p:nvPr/>
        </p:nvSpPr>
        <p:spPr>
          <a:xfrm>
            <a:off x="3713910" y="1087378"/>
            <a:ext cx="4296490" cy="2404264"/>
          </a:xfrm>
          <a:prstGeom prst="wedgeRoundRectCallout">
            <a:avLst>
              <a:gd name="adj1" fmla="val 61306"/>
              <a:gd name="adj2" fmla="val 35180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圆角矩形标注 60"/>
          <p:cNvSpPr/>
          <p:nvPr/>
        </p:nvSpPr>
        <p:spPr>
          <a:xfrm>
            <a:off x="3540867" y="3604867"/>
            <a:ext cx="4685067" cy="2515143"/>
          </a:xfrm>
          <a:prstGeom prst="wedgeRoundRectCallout">
            <a:avLst>
              <a:gd name="adj1" fmla="val 65837"/>
              <a:gd name="adj2" fmla="val -40128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文本框 61"/>
          <p:cNvSpPr txBox="1"/>
          <p:nvPr/>
        </p:nvSpPr>
        <p:spPr>
          <a:xfrm>
            <a:off x="3823778" y="115418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文本框 62"/>
          <p:cNvSpPr txBox="1"/>
          <p:nvPr/>
        </p:nvSpPr>
        <p:spPr>
          <a:xfrm>
            <a:off x="3687931" y="3591605"/>
            <a:ext cx="76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Path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椭圆 1"/>
          <p:cNvSpPr/>
          <p:nvPr/>
        </p:nvSpPr>
        <p:spPr>
          <a:xfrm>
            <a:off x="8526956" y="3020545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36"/>
          <p:cNvSpPr/>
          <p:nvPr/>
        </p:nvSpPr>
        <p:spPr>
          <a:xfrm>
            <a:off x="8986593" y="3937101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37"/>
          <p:cNvSpPr/>
          <p:nvPr/>
        </p:nvSpPr>
        <p:spPr>
          <a:xfrm>
            <a:off x="10427764" y="2348338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38"/>
          <p:cNvSpPr/>
          <p:nvPr/>
        </p:nvSpPr>
        <p:spPr>
          <a:xfrm>
            <a:off x="11467315" y="5101241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39"/>
          <p:cNvSpPr/>
          <p:nvPr/>
        </p:nvSpPr>
        <p:spPr>
          <a:xfrm>
            <a:off x="9365063" y="4966387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0"/>
          <p:cNvSpPr/>
          <p:nvPr/>
        </p:nvSpPr>
        <p:spPr>
          <a:xfrm>
            <a:off x="11467315" y="2950890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1"/>
          <p:cNvSpPr/>
          <p:nvPr/>
        </p:nvSpPr>
        <p:spPr>
          <a:xfrm>
            <a:off x="10128388" y="3773716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1"/>
          <p:cNvSpPr/>
          <p:nvPr/>
        </p:nvSpPr>
        <p:spPr>
          <a:xfrm>
            <a:off x="11876361" y="4510284"/>
            <a:ext cx="540755" cy="54075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44327" y="1161845"/>
            <a:ext cx="520262" cy="520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52763" y="3676967"/>
            <a:ext cx="520262" cy="520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2" descr="C:\Users\Zhihao Jiang\Documents\My Dropbox\VHM\figures\emg.gif"/>
          <p:cNvPicPr>
            <a:picLocks noChangeAspect="1" noChangeArrowheads="1" noCrop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2908202" y="609387"/>
            <a:ext cx="9144000" cy="5510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16</cp:revision>
  <cp:lastPrinted>2015-11-22T04:26:21Z</cp:lastPrinted>
  <dcterms:created xsi:type="dcterms:W3CDTF">2015-08-15T19:14:13Z</dcterms:created>
  <dcterms:modified xsi:type="dcterms:W3CDTF">2015-11-24T00:42:13Z</dcterms:modified>
</cp:coreProperties>
</file>