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439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47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7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20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69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716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371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8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81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70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DE2-34C6-41C9-9E8C-EA727FD40054}" type="datetimeFigureOut">
              <a:rPr lang="en-NZ" smtClean="0"/>
              <a:t>27/07/2016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22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4648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Start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29461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Breakdown 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74123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Diagram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96561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29461" y="2217737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 command line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9118" y="4684769"/>
            <a:ext cx="1285875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valid output 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38985" y="2940261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structure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62070" y="2570312"/>
            <a:ext cx="1257300" cy="6016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Initalise data structure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006732" y="25703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valid schedule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51395" y="1673499"/>
            <a:ext cx="1257300" cy="6016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of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method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751395" y="2570311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Visualisation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543879" y="4690942"/>
            <a:ext cx="1257300" cy="5954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all possible solutions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10065" y="4685297"/>
            <a:ext cx="1257300" cy="60113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depth first branch and bound 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8465703" y="4498202"/>
            <a:ext cx="1257300" cy="8159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Pyjama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Paratask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25211" y="4068786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parallelisation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25211" y="5155738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Star 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5123" y="-204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>
          <a:xfrm>
            <a:off x="1811948" y="553244"/>
            <a:ext cx="417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3486761" y="553244"/>
            <a:ext cx="487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5231423" y="553244"/>
            <a:ext cx="465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9" idx="1"/>
          </p:cNvCxnSpPr>
          <p:nvPr/>
        </p:nvCxnSpPr>
        <p:spPr>
          <a:xfrm>
            <a:off x="1401581" y="2518568"/>
            <a:ext cx="827880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1"/>
          </p:cNvCxnSpPr>
          <p:nvPr/>
        </p:nvCxnSpPr>
        <p:spPr>
          <a:xfrm flipH="1">
            <a:off x="1401581" y="3241093"/>
            <a:ext cx="837404" cy="1214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54648" y="553244"/>
            <a:ext cx="6399213" cy="2420142"/>
            <a:chOff x="554648" y="553244"/>
            <a:chExt cx="6399213" cy="2420142"/>
          </a:xfrm>
        </p:grpSpPr>
        <p:cxnSp>
          <p:nvCxnSpPr>
            <p:cNvPr id="63" name="Elbow Connector 62"/>
            <p:cNvCxnSpPr>
              <a:stCxn id="7" idx="3"/>
            </p:cNvCxnSpPr>
            <p:nvPr/>
          </p:nvCxnSpPr>
          <p:spPr>
            <a:xfrm flipH="1">
              <a:off x="554648" y="553244"/>
              <a:ext cx="6399213" cy="642510"/>
            </a:xfrm>
            <a:prstGeom prst="bentConnector3">
              <a:avLst>
                <a:gd name="adj1" fmla="val -3572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6200000" flipH="1">
              <a:off x="84535" y="1665866"/>
              <a:ext cx="1777633" cy="837407"/>
            </a:xfrm>
            <a:prstGeom prst="bentConnector3">
              <a:avLst>
                <a:gd name="adj1" fmla="val 94515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5" idx="3"/>
            <a:endCxn id="16" idx="1"/>
          </p:cNvCxnSpPr>
          <p:nvPr/>
        </p:nvCxnSpPr>
        <p:spPr>
          <a:xfrm>
            <a:off x="5519370" y="2871143"/>
            <a:ext cx="48736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6" idx="2"/>
            <a:endCxn id="11" idx="0"/>
          </p:cNvCxnSpPr>
          <p:nvPr/>
        </p:nvCxnSpPr>
        <p:spPr>
          <a:xfrm rot="5400000">
            <a:off x="3257322" y="1306709"/>
            <a:ext cx="1512794" cy="52433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18" idx="0"/>
          </p:cNvCxnSpPr>
          <p:nvPr/>
        </p:nvCxnSpPr>
        <p:spPr>
          <a:xfrm>
            <a:off x="8380045" y="2275161"/>
            <a:ext cx="0" cy="295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22" idx="1"/>
          </p:cNvCxnSpPr>
          <p:nvPr/>
        </p:nvCxnSpPr>
        <p:spPr>
          <a:xfrm flipV="1">
            <a:off x="5581651" y="4369618"/>
            <a:ext cx="743560" cy="6400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23" idx="1"/>
          </p:cNvCxnSpPr>
          <p:nvPr/>
        </p:nvCxnSpPr>
        <p:spPr>
          <a:xfrm>
            <a:off x="5581651" y="5009644"/>
            <a:ext cx="743560" cy="4469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7582511" y="4369618"/>
            <a:ext cx="874223" cy="1086952"/>
            <a:chOff x="5231423" y="2518569"/>
            <a:chExt cx="773723" cy="746125"/>
          </a:xfrm>
        </p:grpSpPr>
        <p:cxnSp>
          <p:nvCxnSpPr>
            <p:cNvPr id="116" name="Elbow Connector 115"/>
            <p:cNvCxnSpPr/>
            <p:nvPr/>
          </p:nvCxnSpPr>
          <p:spPr>
            <a:xfrm>
              <a:off x="5231423" y="2518569"/>
              <a:ext cx="773723" cy="37617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/>
            <p:nvPr/>
          </p:nvCxnSpPr>
          <p:spPr>
            <a:xfrm flipV="1">
              <a:off x="5239361" y="2894744"/>
              <a:ext cx="765785" cy="369950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1392055" y="2518568"/>
            <a:ext cx="9526" cy="7346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" idx="3"/>
            <a:endCxn id="15" idx="1"/>
          </p:cNvCxnSpPr>
          <p:nvPr/>
        </p:nvCxnSpPr>
        <p:spPr>
          <a:xfrm flipV="1">
            <a:off x="3496285" y="2871143"/>
            <a:ext cx="765785" cy="369950"/>
          </a:xfrm>
          <a:prstGeom prst="bentConnector3">
            <a:avLst>
              <a:gd name="adj1" fmla="val 4920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9" idx="3"/>
            <a:endCxn id="15" idx="1"/>
          </p:cNvCxnSpPr>
          <p:nvPr/>
        </p:nvCxnSpPr>
        <p:spPr>
          <a:xfrm>
            <a:off x="3486761" y="2518569"/>
            <a:ext cx="775309" cy="35257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3"/>
            <a:endCxn id="18" idx="1"/>
          </p:cNvCxnSpPr>
          <p:nvPr/>
        </p:nvCxnSpPr>
        <p:spPr>
          <a:xfrm flipV="1">
            <a:off x="7264032" y="2871143"/>
            <a:ext cx="48736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3"/>
            <a:endCxn id="17" idx="0"/>
          </p:cNvCxnSpPr>
          <p:nvPr/>
        </p:nvCxnSpPr>
        <p:spPr>
          <a:xfrm>
            <a:off x="6953861" y="553244"/>
            <a:ext cx="1426184" cy="112025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3"/>
            <a:endCxn id="19" idx="1"/>
          </p:cNvCxnSpPr>
          <p:nvPr/>
        </p:nvCxnSpPr>
        <p:spPr>
          <a:xfrm>
            <a:off x="2034993" y="4985601"/>
            <a:ext cx="508886" cy="3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9" idx="3"/>
            <a:endCxn id="20" idx="1"/>
          </p:cNvCxnSpPr>
          <p:nvPr/>
        </p:nvCxnSpPr>
        <p:spPr>
          <a:xfrm flipV="1">
            <a:off x="3801179" y="4985864"/>
            <a:ext cx="508886" cy="2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10258821" y="3326708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9" name="Elbow Connector 98"/>
          <p:cNvCxnSpPr>
            <a:stCxn id="21" idx="0"/>
            <a:endCxn id="104" idx="1"/>
          </p:cNvCxnSpPr>
          <p:nvPr/>
        </p:nvCxnSpPr>
        <p:spPr>
          <a:xfrm rot="5400000" flipH="1" flipV="1">
            <a:off x="9241256" y="3480637"/>
            <a:ext cx="870662" cy="11644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8" idx="2"/>
            <a:endCxn id="104" idx="1"/>
          </p:cNvCxnSpPr>
          <p:nvPr/>
        </p:nvCxnSpPr>
        <p:spPr>
          <a:xfrm rot="16200000" flipH="1">
            <a:off x="9091650" y="2460369"/>
            <a:ext cx="455566" cy="18787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T</dc:creator>
  <cp:lastModifiedBy>Kristy T</cp:lastModifiedBy>
  <cp:revision>20</cp:revision>
  <dcterms:created xsi:type="dcterms:W3CDTF">2016-07-26T02:34:49Z</dcterms:created>
  <dcterms:modified xsi:type="dcterms:W3CDTF">2016-07-26T23:45:42Z</dcterms:modified>
</cp:coreProperties>
</file>