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3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4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7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0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9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71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371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8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81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70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4DE2-34C6-41C9-9E8C-EA727FD40054}" type="datetimeFigureOut">
              <a:rPr lang="en-NZ" smtClean="0"/>
              <a:t>26/07/2016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69E9-F30D-434C-AB9E-9A069C9131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2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4648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29461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74123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Diagram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96561" y="25241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29461" y="144938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on a Data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29461" y="221773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 from command line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9461" y="297338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input file into data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29461" y="369728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valid output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74123" y="221773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 input into variables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82061" y="296386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04286" y="3703637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valid output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05146" y="2593913"/>
            <a:ext cx="1257300" cy="6016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data in data structure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49808" y="2593913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any valid schedule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9524634" y="3703638"/>
            <a:ext cx="1257300" cy="6016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 up with visualisation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9524634" y="4600450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Visualisation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010636" y="4600450"/>
            <a:ext cx="1257300" cy="669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Rewrite code to consider all possible solutions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004286" y="5659313"/>
            <a:ext cx="1257300" cy="6397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depth first branch and bound 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145638" y="5487066"/>
            <a:ext cx="1257300" cy="815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Parallel version in Pyjama or Paratastic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005146" y="5057650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parallelisation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05146" y="6144602"/>
            <a:ext cx="1257300" cy="6016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Star 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5123" y="-204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>
            <a:off x="1811948" y="553244"/>
            <a:ext cx="417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3486761" y="553244"/>
            <a:ext cx="487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5231423" y="553244"/>
            <a:ext cx="465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392055" y="1749669"/>
            <a:ext cx="838476" cy="2250832"/>
            <a:chOff x="1392055" y="1749669"/>
            <a:chExt cx="838476" cy="2250832"/>
          </a:xfrm>
        </p:grpSpPr>
        <p:cxnSp>
          <p:nvCxnSpPr>
            <p:cNvPr id="48" name="Straight Connector 47"/>
            <p:cNvCxnSpPr>
              <a:stCxn id="11" idx="1"/>
            </p:cNvCxnSpPr>
            <p:nvPr/>
          </p:nvCxnSpPr>
          <p:spPr>
            <a:xfrm flipH="1" flipV="1">
              <a:off x="1392055" y="3998118"/>
              <a:ext cx="837406" cy="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1393125" y="1749669"/>
              <a:ext cx="837406" cy="55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392055" y="1749669"/>
              <a:ext cx="0" cy="22508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396817" y="2518568"/>
              <a:ext cx="827881" cy="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401580" y="3274218"/>
              <a:ext cx="827881" cy="12149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648" y="553244"/>
            <a:ext cx="6399213" cy="2420142"/>
            <a:chOff x="554648" y="553244"/>
            <a:chExt cx="6399213" cy="2420142"/>
          </a:xfrm>
        </p:grpSpPr>
        <p:cxnSp>
          <p:nvCxnSpPr>
            <p:cNvPr id="63" name="Elbow Connector 62"/>
            <p:cNvCxnSpPr>
              <a:stCxn id="7" idx="3"/>
            </p:cNvCxnSpPr>
            <p:nvPr/>
          </p:nvCxnSpPr>
          <p:spPr>
            <a:xfrm flipH="1">
              <a:off x="554648" y="553244"/>
              <a:ext cx="6399213" cy="642510"/>
            </a:xfrm>
            <a:prstGeom prst="bentConnector3">
              <a:avLst>
                <a:gd name="adj1" fmla="val -3572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6200000" flipH="1">
              <a:off x="84535" y="1665866"/>
              <a:ext cx="1777633" cy="837407"/>
            </a:xfrm>
            <a:prstGeom prst="bentConnector3">
              <a:avLst>
                <a:gd name="adj1" fmla="val 94515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stCxn id="9" idx="3"/>
            <a:endCxn id="12" idx="1"/>
          </p:cNvCxnSpPr>
          <p:nvPr/>
        </p:nvCxnSpPr>
        <p:spPr>
          <a:xfrm>
            <a:off x="3486761" y="2518569"/>
            <a:ext cx="487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4" idx="1"/>
          </p:cNvCxnSpPr>
          <p:nvPr/>
        </p:nvCxnSpPr>
        <p:spPr>
          <a:xfrm>
            <a:off x="3486761" y="3998119"/>
            <a:ext cx="517525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3"/>
            <a:endCxn id="13" idx="1"/>
          </p:cNvCxnSpPr>
          <p:nvPr/>
        </p:nvCxnSpPr>
        <p:spPr>
          <a:xfrm flipV="1">
            <a:off x="3486761" y="3264694"/>
            <a:ext cx="495300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16" idx="1"/>
          </p:cNvCxnSpPr>
          <p:nvPr/>
        </p:nvCxnSpPr>
        <p:spPr>
          <a:xfrm>
            <a:off x="7262446" y="2894744"/>
            <a:ext cx="4873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231423" y="2518569"/>
            <a:ext cx="773723" cy="746125"/>
            <a:chOff x="5231423" y="2518569"/>
            <a:chExt cx="773723" cy="746125"/>
          </a:xfrm>
        </p:grpSpPr>
        <p:cxnSp>
          <p:nvCxnSpPr>
            <p:cNvPr id="83" name="Elbow Connector 82"/>
            <p:cNvCxnSpPr>
              <a:stCxn id="12" idx="3"/>
              <a:endCxn id="15" idx="1"/>
            </p:cNvCxnSpPr>
            <p:nvPr/>
          </p:nvCxnSpPr>
          <p:spPr>
            <a:xfrm>
              <a:off x="5231423" y="2518569"/>
              <a:ext cx="773723" cy="37617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13" idx="3"/>
              <a:endCxn id="15" idx="1"/>
            </p:cNvCxnSpPr>
            <p:nvPr/>
          </p:nvCxnSpPr>
          <p:spPr>
            <a:xfrm flipV="1">
              <a:off x="5239361" y="2894744"/>
              <a:ext cx="765785" cy="369950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Elbow Connector 88"/>
          <p:cNvCxnSpPr>
            <a:stCxn id="16" idx="2"/>
            <a:endCxn id="14" idx="3"/>
          </p:cNvCxnSpPr>
          <p:nvPr/>
        </p:nvCxnSpPr>
        <p:spPr>
          <a:xfrm rot="5400000">
            <a:off x="6415576" y="2041586"/>
            <a:ext cx="808893" cy="31168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6" idx="2"/>
            <a:endCxn id="17" idx="1"/>
          </p:cNvCxnSpPr>
          <p:nvPr/>
        </p:nvCxnSpPr>
        <p:spPr>
          <a:xfrm rot="16200000" flipH="1">
            <a:off x="8547100" y="3026934"/>
            <a:ext cx="808893" cy="1146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4" idx="2"/>
            <a:endCxn id="19" idx="0"/>
          </p:cNvCxnSpPr>
          <p:nvPr/>
        </p:nvCxnSpPr>
        <p:spPr>
          <a:xfrm>
            <a:off x="4632936" y="4305300"/>
            <a:ext cx="6350" cy="295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18" idx="0"/>
          </p:cNvCxnSpPr>
          <p:nvPr/>
        </p:nvCxnSpPr>
        <p:spPr>
          <a:xfrm>
            <a:off x="10153284" y="4305300"/>
            <a:ext cx="0" cy="295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10711" y="5280634"/>
            <a:ext cx="6350" cy="454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0" idx="3"/>
            <a:endCxn id="22" idx="1"/>
          </p:cNvCxnSpPr>
          <p:nvPr/>
        </p:nvCxnSpPr>
        <p:spPr>
          <a:xfrm flipV="1">
            <a:off x="5261586" y="5358482"/>
            <a:ext cx="743560" cy="6207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0" idx="3"/>
            <a:endCxn id="23" idx="1"/>
          </p:cNvCxnSpPr>
          <p:nvPr/>
        </p:nvCxnSpPr>
        <p:spPr>
          <a:xfrm>
            <a:off x="5261586" y="5979194"/>
            <a:ext cx="743560" cy="4662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262446" y="5358482"/>
            <a:ext cx="874223" cy="1086952"/>
            <a:chOff x="5231423" y="2518569"/>
            <a:chExt cx="773723" cy="746125"/>
          </a:xfrm>
        </p:grpSpPr>
        <p:cxnSp>
          <p:nvCxnSpPr>
            <p:cNvPr id="116" name="Elbow Connector 115"/>
            <p:cNvCxnSpPr/>
            <p:nvPr/>
          </p:nvCxnSpPr>
          <p:spPr>
            <a:xfrm>
              <a:off x="5231423" y="2518569"/>
              <a:ext cx="773723" cy="37617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flipV="1">
              <a:off x="5239361" y="2894744"/>
              <a:ext cx="765785" cy="369950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0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T</dc:creator>
  <cp:lastModifiedBy>Kristy T</cp:lastModifiedBy>
  <cp:revision>10</cp:revision>
  <dcterms:created xsi:type="dcterms:W3CDTF">2016-07-26T02:34:49Z</dcterms:created>
  <dcterms:modified xsi:type="dcterms:W3CDTF">2016-07-26T02:53:25Z</dcterms:modified>
</cp:coreProperties>
</file>