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presentationml.printerSettings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02" autoAdjust="0"/>
  </p:normalViewPr>
  <p:slideViewPr>
    <p:cSldViewPr snapToGrid="0" snapToObjects="1">
      <p:cViewPr>
        <p:scale>
          <a:sx n="150" d="100"/>
          <a:sy n="150" d="100"/>
        </p:scale>
        <p:origin x="296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77C5-6D1F-C847-8393-C9FE9699335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90B2-2CC1-054F-9E42-8B5E5778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2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77C5-6D1F-C847-8393-C9FE9699335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90B2-2CC1-054F-9E42-8B5E5778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0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77C5-6D1F-C847-8393-C9FE9699335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90B2-2CC1-054F-9E42-8B5E5778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6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77C5-6D1F-C847-8393-C9FE9699335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90B2-2CC1-054F-9E42-8B5E5778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77C5-6D1F-C847-8393-C9FE9699335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90B2-2CC1-054F-9E42-8B5E5778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1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77C5-6D1F-C847-8393-C9FE9699335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90B2-2CC1-054F-9E42-8B5E5778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1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77C5-6D1F-C847-8393-C9FE9699335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90B2-2CC1-054F-9E42-8B5E5778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2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77C5-6D1F-C847-8393-C9FE9699335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90B2-2CC1-054F-9E42-8B5E5778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77C5-6D1F-C847-8393-C9FE9699335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90B2-2CC1-054F-9E42-8B5E5778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9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77C5-6D1F-C847-8393-C9FE9699335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90B2-2CC1-054F-9E42-8B5E5778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9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77C5-6D1F-C847-8393-C9FE9699335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90B2-2CC1-054F-9E42-8B5E5778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6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D77C5-6D1F-C847-8393-C9FE9699335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790B2-2CC1-054F-9E42-8B5E5778B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3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ster exampl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1641" y="1401058"/>
            <a:ext cx="5030610" cy="3772958"/>
          </a:xfrm>
          <a:prstGeom prst="rect">
            <a:avLst/>
          </a:prstGeom>
        </p:spPr>
      </p:pic>
      <p:pic>
        <p:nvPicPr>
          <p:cNvPr id="5" name="Picture 4" descr="monster example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772232"/>
            <a:ext cx="3726126" cy="496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7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Coreen Tossona</dc:creator>
  <cp:lastModifiedBy>Coreen Tossona</cp:lastModifiedBy>
  <cp:revision>1</cp:revision>
  <dcterms:created xsi:type="dcterms:W3CDTF">2012-11-07T00:39:51Z</dcterms:created>
  <dcterms:modified xsi:type="dcterms:W3CDTF">2012-11-07T00:44:21Z</dcterms:modified>
</cp:coreProperties>
</file>