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November 19,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Factors Affect </a:t>
            </a:r>
            <a:r>
              <a:rPr lang="en-US" dirty="0" err="1" smtClean="0"/>
              <a:t>Instagram</a:t>
            </a:r>
            <a:r>
              <a:rPr lang="en-US" dirty="0" smtClean="0"/>
              <a:t> Likes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3" y="1066978"/>
            <a:ext cx="2855323" cy="28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spread of posts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39900"/>
            <a:ext cx="4635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Low_like</a:t>
            </a:r>
            <a:r>
              <a:rPr lang="en-US" dirty="0" smtClean="0"/>
              <a:t> and </a:t>
            </a:r>
            <a:r>
              <a:rPr lang="en-US" dirty="0" err="1" smtClean="0"/>
              <a:t>high_like</a:t>
            </a:r>
            <a:r>
              <a:rPr lang="en-US" dirty="0" smtClean="0"/>
              <a:t> usage of </a:t>
            </a:r>
            <a:r>
              <a:rPr lang="en-US" dirty="0" err="1" smtClean="0"/>
              <a:t>hashtags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790700"/>
            <a:ext cx="4775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</a:t>
            </a:r>
            <a:r>
              <a:rPr lang="en-US" dirty="0" err="1" smtClean="0"/>
              <a:t>hashtag</a:t>
            </a:r>
            <a:r>
              <a:rPr lang="en-US" dirty="0" smtClean="0"/>
              <a:t> usage among </a:t>
            </a:r>
            <a:r>
              <a:rPr lang="en-US" dirty="0" err="1" smtClean="0"/>
              <a:t>high_liked</a:t>
            </a:r>
            <a:r>
              <a:rPr lang="en-US" dirty="0" smtClean="0"/>
              <a:t> posts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1" y="1626613"/>
            <a:ext cx="2773344" cy="2005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1" y="3946363"/>
            <a:ext cx="7745268" cy="12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9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</a:t>
            </a:r>
            <a:r>
              <a:rPr lang="en-US" dirty="0" err="1"/>
              <a:t>hashtag</a:t>
            </a:r>
            <a:r>
              <a:rPr lang="en-US" dirty="0"/>
              <a:t> usage among </a:t>
            </a:r>
            <a:r>
              <a:rPr lang="en-US" dirty="0" err="1"/>
              <a:t>high_liked</a:t>
            </a:r>
            <a:r>
              <a:rPr lang="en-US" dirty="0"/>
              <a:t>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86" y="2314802"/>
            <a:ext cx="6875723" cy="1762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689310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14.347826087% of </a:t>
            </a:r>
            <a:r>
              <a:rPr lang="en-US" dirty="0" err="1" smtClean="0"/>
              <a:t>high_liked</a:t>
            </a:r>
            <a:r>
              <a:rPr lang="en-US" dirty="0" smtClean="0"/>
              <a:t> posts included the </a:t>
            </a:r>
            <a:r>
              <a:rPr lang="en-US" dirty="0" err="1" smtClean="0"/>
              <a:t>hashtags</a:t>
            </a:r>
            <a:r>
              <a:rPr lang="en-US" dirty="0" smtClean="0"/>
              <a:t> on the most popular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Used 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Instagram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API data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Dataset represents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all of the posts on </a:t>
            </a:r>
            <a:r>
              <a:rPr lang="en-US" b="1" dirty="0" err="1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nstagram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submitted</a:t>
            </a: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during the week of 9/28/14 and 10/4/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14</a:t>
            </a: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within a 5 kilometer range of Franklin &amp; Marshall College.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Methods Created:</a:t>
            </a:r>
          </a:p>
          <a:p>
            <a:pPr lvl="1"/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hashtagcounter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(caption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hashtaglist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(caption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dayofweek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(date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created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date,time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Lambda syntax created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binary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columns:</a:t>
            </a: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‘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Filter_Boolean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‘‘</a:t>
            </a:r>
            <a:r>
              <a:rPr lang="en-US" b="1" dirty="0" err="1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Day_and_Night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‘</a:t>
            </a:r>
            <a:r>
              <a:rPr lang="en-US" b="1" dirty="0" err="1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High_or_Low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</a:t>
            </a:r>
            <a:endParaRPr lang="en-US" b="1" dirty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‘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Weekdayend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 </a:t>
            </a:r>
            <a:endParaRPr lang="en-US" b="1" dirty="0" smtClean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6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Outliers were removed</a:t>
            </a:r>
          </a:p>
          <a:p>
            <a:pPr lvl="1"/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All posts with a ‘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like_count</a:t>
            </a:r>
            <a:r>
              <a:rPr lang="en-US" b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 greater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than 400</a:t>
            </a:r>
          </a:p>
          <a:p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overall dataset  (</a:t>
            </a:r>
            <a:r>
              <a:rPr lang="en-US" b="1" dirty="0" err="1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dfn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) was then split into  two separate groups: </a:t>
            </a:r>
            <a:endParaRPr lang="en-US" b="1" dirty="0" smtClean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Highlikes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all posts with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a’ 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like_count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greater than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or equal to 100</a:t>
            </a:r>
          </a:p>
          <a:p>
            <a:pPr lvl="1"/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Lowlikes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 – all </a:t>
            </a:r>
            <a:r>
              <a:rPr lang="en-US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of 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posts with a ‘</a:t>
            </a:r>
            <a:r>
              <a:rPr lang="en-US" b="1" dirty="0" err="1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like_count</a:t>
            </a:r>
            <a:r>
              <a:rPr lang="en-US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’ less than 100 likes.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8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6" y="1591426"/>
            <a:ext cx="8681776" cy="3568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5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(Images)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49" y="1324356"/>
            <a:ext cx="5932547" cy="41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(videos)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13" y="1312211"/>
            <a:ext cx="5601119" cy="41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amount of likes by hour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amount of Posts per hour of the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9144000" cy="36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4156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142</TotalTime>
  <Words>207</Words>
  <Application>Microsoft Macintosh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What Factors Affect Instagram Likes</vt:lpstr>
      <vt:lpstr>Acquiring the data</vt:lpstr>
      <vt:lpstr>Cleaning</vt:lpstr>
      <vt:lpstr>Cleaning</vt:lpstr>
      <vt:lpstr>cleaning</vt:lpstr>
      <vt:lpstr>Filters (Images)</vt:lpstr>
      <vt:lpstr>Filters (videos)</vt:lpstr>
      <vt:lpstr>Average amount of likes by hour</vt:lpstr>
      <vt:lpstr>Average amount of Posts per hour of the day</vt:lpstr>
      <vt:lpstr>Percentage spread of posts</vt:lpstr>
      <vt:lpstr>Low_like and high_like usage of hashtags</vt:lpstr>
      <vt:lpstr>Popular hashtag usage among high_liked posts</vt:lpstr>
      <vt:lpstr>Popular hashtag usage among high_liked posts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Affect Instagram Likes</dc:title>
  <dc:creator>Rebecca Rosen</dc:creator>
  <cp:lastModifiedBy>Rebecca Rosen</cp:lastModifiedBy>
  <cp:revision>11</cp:revision>
  <dcterms:created xsi:type="dcterms:W3CDTF">2014-11-19T21:26:54Z</dcterms:created>
  <dcterms:modified xsi:type="dcterms:W3CDTF">2014-11-19T23:49:05Z</dcterms:modified>
</cp:coreProperties>
</file>