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62" r:id="rId5"/>
    <p:sldId id="258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46295B9-7A1D-4035-A87C-08298E0DE86B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1C24538-682D-4F9E-A741-C28C941484E8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46295B9-7A1D-4035-A87C-08298E0DE86B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1C24538-682D-4F9E-A741-C28C941484E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95B9-7A1D-4035-A87C-08298E0DE86B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4538-682D-4F9E-A741-C28C941484E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6295B9-7A1D-4035-A87C-08298E0DE86B}" type="datetimeFigureOut">
              <a:rPr lang="de-DE" smtClean="0"/>
              <a:t>06.07.2019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C24538-682D-4F9E-A741-C28C941484E8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ELKO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Eine elektronische Kommunikationstafel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691680" y="5445224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chemeClr val="tx2"/>
                </a:solidFill>
                <a:latin typeface="+mj-lt"/>
              </a:rPr>
              <a:t>Von Lukas Dahl, </a:t>
            </a:r>
            <a:r>
              <a:rPr lang="de-DE" sz="1200" dirty="0" smtClean="0">
                <a:solidFill>
                  <a:schemeClr val="tx2"/>
                </a:solidFill>
                <a:latin typeface="+mj-lt"/>
              </a:rPr>
              <a:t>Rebecca </a:t>
            </a:r>
            <a:r>
              <a:rPr lang="de-DE" sz="1200" dirty="0" err="1" smtClean="0">
                <a:solidFill>
                  <a:schemeClr val="tx2"/>
                </a:solidFill>
                <a:latin typeface="+mj-lt"/>
              </a:rPr>
              <a:t>Onland</a:t>
            </a:r>
            <a:r>
              <a:rPr lang="de-DE" sz="12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de-DE" sz="1200" dirty="0" smtClean="0">
                <a:solidFill>
                  <a:schemeClr val="tx2"/>
                </a:solidFill>
                <a:latin typeface="+mj-lt"/>
              </a:rPr>
              <a:t>und </a:t>
            </a:r>
            <a:r>
              <a:rPr lang="de-DE" sz="1200" dirty="0" err="1" smtClean="0">
                <a:solidFill>
                  <a:schemeClr val="tx2"/>
                </a:solidFill>
                <a:latin typeface="+mj-lt"/>
              </a:rPr>
              <a:t>Domenic</a:t>
            </a:r>
            <a:r>
              <a:rPr lang="de-DE" sz="1200" dirty="0" smtClean="0">
                <a:solidFill>
                  <a:schemeClr val="tx2"/>
                </a:solidFill>
                <a:latin typeface="+mj-lt"/>
              </a:rPr>
              <a:t> Scheffler</a:t>
            </a:r>
            <a:endParaRPr lang="de-DE" sz="12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Kölner Kommunikationstafel</a:t>
            </a:r>
            <a:endParaRPr lang="de-DE" dirty="0"/>
          </a:p>
        </p:txBody>
      </p:sp>
      <p:pic>
        <p:nvPicPr>
          <p:cNvPr id="13316" name="Picture 4" descr="https://shop.fbz-koeln.de/wp-content/uploads/2017/08/A1_deutsch_Metacom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32" y="1114347"/>
            <a:ext cx="8390924" cy="59150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eine Kommunikationstafel?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Für Menschen, die… </a:t>
            </a:r>
          </a:p>
          <a:p>
            <a:pPr lvl="1"/>
            <a:r>
              <a:rPr lang="de-DE" dirty="0" smtClean="0"/>
              <a:t>dauerhaft nicht über Lautsprache kommunizieren können</a:t>
            </a:r>
          </a:p>
          <a:p>
            <a:pPr lvl="1"/>
            <a:r>
              <a:rPr lang="de-DE" dirty="0" smtClean="0"/>
              <a:t>für begrenzte Zeit nicht </a:t>
            </a:r>
            <a:r>
              <a:rPr lang="de-DE" dirty="0" smtClean="0"/>
              <a:t>über Lautsprache </a:t>
            </a:r>
            <a:r>
              <a:rPr lang="de-DE" dirty="0" smtClean="0"/>
              <a:t>kommunizieren können</a:t>
            </a:r>
          </a:p>
          <a:p>
            <a:pPr lvl="1"/>
            <a:r>
              <a:rPr lang="de-DE" dirty="0" smtClean="0"/>
              <a:t>die deutsche Sprache (noch) nicht sprechen</a:t>
            </a:r>
          </a:p>
          <a:p>
            <a:pPr lvl="1">
              <a:buNone/>
            </a:pPr>
            <a:r>
              <a:rPr lang="de-DE" dirty="0" smtClean="0"/>
              <a:t>				</a:t>
            </a:r>
            <a:r>
              <a:rPr lang="de-DE" dirty="0" smtClean="0">
                <a:solidFill>
                  <a:srgbClr val="C00000"/>
                </a:solidFill>
              </a:rPr>
              <a:t>UND</a:t>
            </a:r>
            <a:endParaRPr lang="de-DE" dirty="0" smtClean="0">
              <a:solidFill>
                <a:srgbClr val="C00000"/>
              </a:solidFill>
            </a:endParaRPr>
          </a:p>
          <a:p>
            <a:pPr lvl="1"/>
            <a:r>
              <a:rPr lang="de-DE" dirty="0" smtClean="0"/>
              <a:t>die </a:t>
            </a:r>
            <a:r>
              <a:rPr lang="de-DE" dirty="0" smtClean="0"/>
              <a:t>Schriftsprache nicht (ausreichend) beherrschen</a:t>
            </a:r>
          </a:p>
          <a:p>
            <a:pPr lvl="1"/>
            <a:endParaRPr lang="de-DE" dirty="0" smtClean="0"/>
          </a:p>
        </p:txBody>
      </p:sp>
      <p:pic>
        <p:nvPicPr>
          <p:cNvPr id="18434" name="Picture 2" descr="D:\Eigene Dokumente\Dokumente\Studium_TH\Mein\GitMeinNeu\ELKOnew\src\Pictos\i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365104"/>
            <a:ext cx="1440000" cy="1440000"/>
          </a:xfrm>
          <a:prstGeom prst="rect">
            <a:avLst/>
          </a:prstGeom>
          <a:noFill/>
        </p:spPr>
      </p:pic>
      <p:pic>
        <p:nvPicPr>
          <p:cNvPr id="18437" name="Picture 5" descr="D:\Eigene Dokumente\Dokumente\Studium_TH\Mein\GitMeinNeu\ELKOnew\src\Pictos\d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365104"/>
            <a:ext cx="1440000" cy="1440000"/>
          </a:xfrm>
          <a:prstGeom prst="rect">
            <a:avLst/>
          </a:prstGeom>
          <a:noFill/>
        </p:spPr>
      </p:pic>
      <p:pic>
        <p:nvPicPr>
          <p:cNvPr id="18438" name="Picture 6" descr="D:\Eigene Dokumente\Dokumente\Studium_TH\Mein\GitMeinNeu\ELKOnew\src\Pictos\wa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365104"/>
            <a:ext cx="1440000" cy="1440000"/>
          </a:xfrm>
          <a:prstGeom prst="rect">
            <a:avLst/>
          </a:prstGeom>
          <a:noFill/>
        </p:spPr>
      </p:pic>
      <p:pic>
        <p:nvPicPr>
          <p:cNvPr id="18439" name="Picture 7" descr="D:\Eigene Dokumente\Dokumente\Studium_TH\Mein\GitMeinNeu\ELKOnew\src\Pictos\Verben\sag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4365104"/>
            <a:ext cx="1440000" cy="1440000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683568" y="580526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    Ich		möchten	             du                     was		       sagen</a:t>
            </a:r>
            <a:endParaRPr lang="de-DE" dirty="0"/>
          </a:p>
        </p:txBody>
      </p:sp>
      <p:pic>
        <p:nvPicPr>
          <p:cNvPr id="18440" name="Picture 8" descr="D:\Eigene Dokumente\Dokumente\Studium_TH\Mein\GitMeinNeu\ELKOnew\src\Pictos\möcht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4365104"/>
            <a:ext cx="1440000" cy="144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ELKO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Zugeschnitten auf ein Kind im Grundschulalter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Picto</a:t>
            </a:r>
            <a:r>
              <a:rPr lang="de-DE" dirty="0" smtClean="0"/>
              <a:t>-Sammlungen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Kommerziell: </a:t>
            </a:r>
            <a:r>
              <a:rPr lang="de-DE" dirty="0" err="1" smtClean="0"/>
              <a:t>Metacom</a:t>
            </a:r>
            <a:r>
              <a:rPr lang="de-DE" dirty="0" smtClean="0"/>
              <a:t> und PCS</a:t>
            </a:r>
          </a:p>
          <a:p>
            <a:r>
              <a:rPr lang="de-DE" dirty="0" smtClean="0"/>
              <a:t>Nicht-kommerziell:</a:t>
            </a:r>
          </a:p>
          <a:p>
            <a:pPr lvl="1"/>
            <a:r>
              <a:rPr lang="de-DE" dirty="0" smtClean="0"/>
              <a:t>ARASAAC</a:t>
            </a:r>
          </a:p>
          <a:p>
            <a:pPr lvl="1"/>
            <a:r>
              <a:rPr lang="de-DE" dirty="0" err="1" smtClean="0"/>
              <a:t>Mulberry</a:t>
            </a:r>
            <a:endParaRPr lang="de-DE" dirty="0" smtClean="0"/>
          </a:p>
          <a:p>
            <a:pPr lvl="1"/>
            <a:r>
              <a:rPr lang="de-DE" dirty="0" err="1" smtClean="0"/>
              <a:t>Sclera</a:t>
            </a:r>
            <a:endParaRPr lang="de-DE" dirty="0" smtClean="0"/>
          </a:p>
          <a:p>
            <a:pPr lvl="1"/>
            <a:r>
              <a:rPr lang="de-DE" dirty="0" smtClean="0"/>
              <a:t>Bearbeitung der </a:t>
            </a:r>
            <a:r>
              <a:rPr lang="de-DE" dirty="0" err="1" smtClean="0"/>
              <a:t>Pictos</a:t>
            </a:r>
            <a:r>
              <a:rPr lang="de-DE" dirty="0" smtClean="0"/>
              <a:t> mit </a:t>
            </a:r>
            <a:r>
              <a:rPr lang="de-DE" dirty="0" err="1" smtClean="0"/>
              <a:t>PictoSelector</a:t>
            </a:r>
            <a:endParaRPr lang="de-DE" dirty="0"/>
          </a:p>
        </p:txBody>
      </p:sp>
      <p:pic>
        <p:nvPicPr>
          <p:cNvPr id="4" name="Picture 9" descr="D:\Eigene Dokumente\Dokumente\Studium_TH\Mein\GitMeinNeu\ELKOnew\src\Pictos\könn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552" y="4581128"/>
            <a:ext cx="1080000" cy="1080000"/>
          </a:xfrm>
          <a:prstGeom prst="rect">
            <a:avLst/>
          </a:prstGeom>
          <a:noFill/>
        </p:spPr>
      </p:pic>
      <p:pic>
        <p:nvPicPr>
          <p:cNvPr id="5" name="Picture 11" descr="D:\Eigene Dokumente\Dokumente\Studium_TH\Mein\GitMeinNeu\ELKOnew\src\Pictos\Aktivitäten\spiel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581128"/>
            <a:ext cx="1080000" cy="1080000"/>
          </a:xfrm>
          <a:prstGeom prst="rect">
            <a:avLst/>
          </a:prstGeom>
          <a:noFill/>
        </p:spPr>
      </p:pic>
      <p:pic>
        <p:nvPicPr>
          <p:cNvPr id="6" name="Picture 17" descr="D:\Eigene Dokumente\Dokumente\Studium_TH\Mein\GitMeinNeu\ELKOnew\src\Pictos\Adjektive\glei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4581128"/>
            <a:ext cx="1080000" cy="1080000"/>
          </a:xfrm>
          <a:prstGeom prst="rect">
            <a:avLst/>
          </a:prstGeom>
          <a:noFill/>
        </p:spPr>
      </p:pic>
      <p:pic>
        <p:nvPicPr>
          <p:cNvPr id="7" name="Picture 2" descr="D:\Eigene Dokumente\Dokumente\Studium_TH\Mein\GitMeinNeu\ELKOnew\src\Pictos\ic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4581128"/>
            <a:ext cx="1080000" cy="1080000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619672" y="573325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dürfen		 ich	            gleich	        spielen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Kommunikationstafel kann: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de-DE" dirty="0" smtClean="0"/>
              <a:t>Etwa 25 Wörter Kernvokabular, die ständig sichtbar sind</a:t>
            </a:r>
          </a:p>
          <a:p>
            <a:pPr lvl="1"/>
            <a:r>
              <a:rPr lang="de-DE" dirty="0" smtClean="0"/>
              <a:t>etwa 200 Wörter aus dem (Kern- und) Randvokabular aufgeteilt auf 14 Kategorien</a:t>
            </a:r>
          </a:p>
          <a:p>
            <a:pPr lvl="1"/>
            <a:r>
              <a:rPr lang="de-DE" dirty="0" smtClean="0"/>
              <a:t>Sätze in ganzer Länge ausgeben</a:t>
            </a:r>
            <a:endParaRPr lang="de-DE" dirty="0" smtClean="0"/>
          </a:p>
          <a:p>
            <a:pPr lvl="1"/>
            <a:r>
              <a:rPr lang="de-DE" dirty="0" smtClean="0"/>
              <a:t>Wechsel zwischen männlicher und weiblicher Stimme</a:t>
            </a:r>
          </a:p>
        </p:txBody>
      </p:sp>
      <p:pic>
        <p:nvPicPr>
          <p:cNvPr id="9" name="Picture 2" descr="D:\Eigene Dokumente\Dokumente\Studium_TH\Mein\GitMeinNeu\ELKOnew\src\Pictos\i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005064"/>
            <a:ext cx="1440000" cy="1440000"/>
          </a:xfrm>
          <a:prstGeom prst="rect">
            <a:avLst/>
          </a:prstGeom>
          <a:noFill/>
        </p:spPr>
      </p:pic>
      <p:pic>
        <p:nvPicPr>
          <p:cNvPr id="10" name="Picture 9" descr="D:\Eigene Dokumente\Dokumente\Studium_TH\Mein\GitMeinNeu\ELKOnew\src\Pictos\könn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416" y="4005064"/>
            <a:ext cx="1440000" cy="1440000"/>
          </a:xfrm>
          <a:prstGeom prst="rect">
            <a:avLst/>
          </a:prstGeom>
          <a:noFill/>
        </p:spPr>
      </p:pic>
      <p:pic>
        <p:nvPicPr>
          <p:cNvPr id="11" name="Picture 10" descr="D:\Eigene Dokumente\Dokumente\Studium_TH\Mein\GitMeinNeu\ELKOnew\src\Pictos\m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5816" y="4005064"/>
            <a:ext cx="1440000" cy="1440000"/>
          </a:xfrm>
          <a:prstGeom prst="rect">
            <a:avLst/>
          </a:prstGeom>
          <a:noFill/>
        </p:spPr>
      </p:pic>
      <p:pic>
        <p:nvPicPr>
          <p:cNvPr id="12" name="Picture 11" descr="D:\Eigene Dokumente\Dokumente\Studium_TH\Mein\GitMeinNeu\ELKOnew\src\Pictos\Aktivitäten\spiel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024" y="4005064"/>
            <a:ext cx="1440000" cy="144000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403648" y="544506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dürfen		ich		mit		spielen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könnte noch gemacht werden: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Speichern eigener Kategorien und </a:t>
            </a:r>
            <a:r>
              <a:rPr lang="de-DE" dirty="0" err="1" smtClean="0"/>
              <a:t>Pictos</a:t>
            </a:r>
            <a:endParaRPr lang="de-DE" dirty="0" smtClean="0"/>
          </a:p>
          <a:p>
            <a:r>
              <a:rPr lang="de-DE" dirty="0" smtClean="0"/>
              <a:t>Eingabe von Wörtern über eine Buchstabentafel</a:t>
            </a:r>
          </a:p>
          <a:p>
            <a:r>
              <a:rPr lang="de-DE" dirty="0" smtClean="0"/>
              <a:t>Berücksichtigung der Grammatik</a:t>
            </a:r>
          </a:p>
          <a:p>
            <a:r>
              <a:rPr lang="de-DE" dirty="0" smtClean="0"/>
              <a:t>Umsetzung als </a:t>
            </a:r>
            <a:r>
              <a:rPr lang="de-DE" dirty="0" err="1" smtClean="0"/>
              <a:t>Android</a:t>
            </a:r>
            <a:r>
              <a:rPr lang="de-DE" dirty="0" smtClean="0"/>
              <a:t>/ </a:t>
            </a:r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9" name="Picture 16" descr="D:\Eigene Dokumente\Dokumente\Studium_TH\Mein\GitMeinNeu\ELKOnew\src\Pictos\d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221088"/>
            <a:ext cx="1440000" cy="1440000"/>
          </a:xfrm>
          <a:prstGeom prst="rect">
            <a:avLst/>
          </a:prstGeom>
          <a:noFill/>
        </p:spPr>
      </p:pic>
      <p:pic>
        <p:nvPicPr>
          <p:cNvPr id="10" name="Picture 17" descr="D:\Eigene Dokumente\Dokumente\Studium_TH\Mein\GitMeinNeu\ELKOnew\src\Pictos\Adjektive\glei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376" y="4221088"/>
            <a:ext cx="1440000" cy="1440000"/>
          </a:xfrm>
          <a:prstGeom prst="rect">
            <a:avLst/>
          </a:prstGeom>
          <a:noFill/>
        </p:spPr>
      </p:pic>
      <p:pic>
        <p:nvPicPr>
          <p:cNvPr id="11" name="Picture 18" descr="D:\Eigene Dokumente\Dokumente\Studium_TH\Mein\GitMeinNeu\ELKOnew\src\Pictos\KategorieFragen\mach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4221088"/>
            <a:ext cx="1440000" cy="1440000"/>
          </a:xfrm>
          <a:prstGeom prst="rect">
            <a:avLst/>
          </a:prstGeom>
          <a:noFill/>
        </p:spPr>
      </p:pic>
      <p:pic>
        <p:nvPicPr>
          <p:cNvPr id="12" name="Picture 2" descr="D:\Eigene Dokumente\Dokumente\Studium_TH\Mein\GitMeinNeu\ELKOnew\src\Pictos\ic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221088"/>
            <a:ext cx="1440000" cy="144000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331840" y="572396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Das		machen		ich		gleich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Eigene Dokumente\Dokumente\Studium_TH\Mein\GitMeinNeu\ELKOnew\src\Pictos\Floskeln\Dank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772816"/>
            <a:ext cx="2695575" cy="2695575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3851920" y="45811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Danke</a:t>
            </a:r>
            <a:endParaRPr lang="de-DE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142</Words>
  <Application>Microsoft Office PowerPoint</Application>
  <PresentationFormat>Bildschirmpräsentation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Okeanos</vt:lpstr>
      <vt:lpstr>ELKO</vt:lpstr>
      <vt:lpstr>Die Kölner Kommunikationstafel</vt:lpstr>
      <vt:lpstr>Warum eine Kommunikationstafel?</vt:lpstr>
      <vt:lpstr>Unsere ELKO</vt:lpstr>
      <vt:lpstr>Picto-Sammlungen</vt:lpstr>
      <vt:lpstr>Unsere Kommunikationstafel kann:</vt:lpstr>
      <vt:lpstr>Das könnte noch gemacht werden:</vt:lpstr>
      <vt:lpstr>Folie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ELKO</dc:title>
  <dc:creator>Windows User</dc:creator>
  <cp:lastModifiedBy>Windows User</cp:lastModifiedBy>
  <cp:revision>78</cp:revision>
  <dcterms:created xsi:type="dcterms:W3CDTF">2019-07-06T13:32:30Z</dcterms:created>
  <dcterms:modified xsi:type="dcterms:W3CDTF">2019-07-06T14:29:03Z</dcterms:modified>
</cp:coreProperties>
</file>