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50E806-6ED0-48B9-AF12-943F7E70CDC9}">
  <a:tblStyle styleId="{5850E806-6ED0-48B9-AF12-943F7E70CDC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9644bd4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9644bd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9644bd4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9644bd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TWO SIDES OF OUR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REPORTER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CAR OWNER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Reporter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Take out a sticker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Opens the app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Scan the qr code on sticker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Scan the number plate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Place the sticker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Walk away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</a:rPr>
              <a:t>CAR OWNER</a:t>
            </a:r>
            <a:endParaRPr b="1" u="sng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Find the sticker on their car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Scans the qr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Gets taken to a website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Given option to </a:t>
            </a:r>
            <a:r>
              <a:rPr lang="en-GB"/>
              <a:t>apologise</a:t>
            </a:r>
            <a:r>
              <a:rPr lang="en-GB"/>
              <a:t> or ignore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If </a:t>
            </a:r>
            <a:r>
              <a:rPr lang="en-GB"/>
              <a:t>apologise</a:t>
            </a:r>
            <a:r>
              <a:rPr lang="en-GB"/>
              <a:t> notification sent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9644bd4c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9644bd4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Digital Labs -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associated with 2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Jethro desktop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Alice and bob park elsewhere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Digital labs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Parking attendants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public - bad parking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9644bd4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9644bd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9644bd4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9644bd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9644bd4c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9644bd4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9644bd4c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9644bd4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9644bd4c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9644bd4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3495675"/>
            <a:ext cx="49245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Park Elsewhere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66750" y="4564075"/>
            <a:ext cx="6039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Mehdi, Rebecca, Ali, Kishan and Asaas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 amt="41000"/>
          </a:blip>
          <a:srcRect b="1699" l="15419" r="0" t="-1700"/>
          <a:stretch/>
        </p:blipFill>
        <p:spPr>
          <a:xfrm>
            <a:off x="0" y="-184350"/>
            <a:ext cx="12192000" cy="704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-2209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our project?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055700"/>
            <a:ext cx="10515600" cy="51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Show you care, park elsewhere.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Brief - Digital Labs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*</a:t>
            </a:r>
            <a:r>
              <a:rPr lang="en-GB" sz="2400"/>
              <a:t>Project Manager, Client advocate, User advocate, Tech lead, Developer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Brief (Alice, pram,  reports parking, sticks sticker)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Jethro (sticker printer, stickers, desktop app)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Bob (van driver, poor parking, </a:t>
            </a:r>
            <a:r>
              <a:rPr lang="en-GB" sz="2400"/>
              <a:t>apologies</a:t>
            </a:r>
            <a:r>
              <a:rPr lang="en-GB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Mobile &amp; desktop application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Allows user to mark poor parking of individuals.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I have personally experience bad parking, and this project offers an </a:t>
            </a:r>
            <a:r>
              <a:rPr lang="en-GB" sz="2400"/>
              <a:t>ingenious solution. I was particularly interested in working with QR technology and developing a mobile application.</a:t>
            </a:r>
            <a:r>
              <a:rPr lang="en-GB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81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our interpretation of the brief?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892550"/>
            <a:ext cx="10515600" cy="37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u="sng"/>
              <a:t>Reporter </a:t>
            </a:r>
            <a:r>
              <a:rPr b="1" lang="en-GB"/>
              <a:t>                                                </a:t>
            </a:r>
            <a:r>
              <a:rPr b="1" lang="en-GB" u="sng"/>
              <a:t>Car Owner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Opens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Scans stickers QR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Scans car number 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Places sticker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050375" y="1193275"/>
            <a:ext cx="57804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owner scans qr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apologise or ignore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apology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chosen, notification sent to the person who places sticker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5"/>
          <p:cNvGrpSpPr/>
          <p:nvPr/>
        </p:nvGrpSpPr>
        <p:grpSpPr>
          <a:xfrm>
            <a:off x="3377675" y="3598574"/>
            <a:ext cx="2805300" cy="2692800"/>
            <a:chOff x="3085550" y="3584674"/>
            <a:chExt cx="2805300" cy="2692800"/>
          </a:xfrm>
        </p:grpSpPr>
        <p:sp>
          <p:nvSpPr>
            <p:cNvPr id="101" name="Google Shape;101;p15"/>
            <p:cNvSpPr/>
            <p:nvPr/>
          </p:nvSpPr>
          <p:spPr>
            <a:xfrm>
              <a:off x="3085550" y="3584674"/>
              <a:ext cx="2805300" cy="2692800"/>
            </a:xfrm>
            <a:prstGeom prst="ellipse">
              <a:avLst/>
            </a:prstGeom>
            <a:noFill/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48329" y="3991200"/>
              <a:ext cx="1879750" cy="1879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 Analysis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429050"/>
            <a:ext cx="10515600" cy="41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Client (Digital labs) requires final product to be 2 applications that are associated with specific users i.e. 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Jethro - Desktop application, which then links with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Alice/Bob - Park elsewhere mobile application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u="sng"/>
              <a:t>Stakeholders </a:t>
            </a:r>
            <a:endParaRPr b="1" u="sng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Digital Labs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General Public Who Experience Bad Parking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Parking Attendants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we going to do to solve the problem and when?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70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Project Management Methodology chosen: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We have chosen Scrum, aided by Trello.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Design Process: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List of features on Trello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Using Github for design work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Wireframing: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Used to lay out content on a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We will use Evolus Pencil</a:t>
            </a:r>
            <a:endParaRPr sz="240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4798" t="8231"/>
          <a:stretch/>
        </p:blipFill>
        <p:spPr>
          <a:xfrm>
            <a:off x="6061775" y="4365021"/>
            <a:ext cx="2806550" cy="240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15690"/>
          <a:stretch/>
        </p:blipFill>
        <p:spPr>
          <a:xfrm>
            <a:off x="6557865" y="1690825"/>
            <a:ext cx="5317911" cy="24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Backlog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27325" y="2525650"/>
            <a:ext cx="10515600" cy="36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All features expected to be complete by 25th February 2019</a:t>
            </a:r>
            <a:endParaRPr sz="2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 sz="2400"/>
              <a:t>User stories used to identify features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Features allocation: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Mobile App - Mehdi &amp; Ali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SPWA for Bob - Asaas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SPWA for Jethro - Rebecca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API - Kishan </a:t>
            </a:r>
            <a:endParaRPr sz="2400"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172200" y="14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{5850E806-6ED0-48B9-AF12-943F7E70CDC9}</a:tableStyleId>
              </a:tblPr>
              <a:tblGrid>
                <a:gridCol w="655125"/>
                <a:gridCol w="655125"/>
                <a:gridCol w="655125"/>
                <a:gridCol w="655125"/>
                <a:gridCol w="655125"/>
                <a:gridCol w="655125"/>
                <a:gridCol w="655125"/>
                <a:gridCol w="655125"/>
                <a:gridCol w="655125"/>
                <a:gridCol w="655125"/>
                <a:gridCol w="655125"/>
                <a:gridCol w="655125"/>
                <a:gridCol w="710475"/>
                <a:gridCol w="655125"/>
                <a:gridCol w="655125"/>
                <a:gridCol w="655125"/>
                <a:gridCol w="655125"/>
                <a:gridCol w="6551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11/26/2018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12/3/2018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12/10/2018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12/17/2018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12/24/2018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12/31/2018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1/14/2019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1/21/2019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1/28/2019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2/4/2019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2/11/2019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2/18/2019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2/25/2019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3/11/2019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3/18/2019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3/25/2019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8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18"/>
          <p:cNvSpPr/>
          <p:nvPr/>
        </p:nvSpPr>
        <p:spPr>
          <a:xfrm>
            <a:off x="172200" y="1875500"/>
            <a:ext cx="2620500" cy="10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94325" y="1994538"/>
            <a:ext cx="1852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Technical Investigation</a:t>
            </a:r>
            <a:endParaRPr sz="1000"/>
          </a:p>
        </p:txBody>
      </p:sp>
      <p:sp>
        <p:nvSpPr>
          <p:cNvPr id="126" name="Google Shape;126;p18"/>
          <p:cNvSpPr/>
          <p:nvPr/>
        </p:nvSpPr>
        <p:spPr>
          <a:xfrm>
            <a:off x="2844098" y="1875500"/>
            <a:ext cx="6555300" cy="10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698238" y="1994538"/>
            <a:ext cx="1852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Implementation</a:t>
            </a:r>
            <a:endParaRPr sz="1000"/>
          </a:p>
        </p:txBody>
      </p:sp>
      <p:sp>
        <p:nvSpPr>
          <p:cNvPr id="128" name="Google Shape;128;p18"/>
          <p:cNvSpPr txBox="1"/>
          <p:nvPr/>
        </p:nvSpPr>
        <p:spPr>
          <a:xfrm>
            <a:off x="10080200" y="1976900"/>
            <a:ext cx="13101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</a:t>
            </a:r>
            <a:r>
              <a:rPr lang="en-GB" sz="1000"/>
              <a:t>        Release</a:t>
            </a:r>
            <a:endParaRPr sz="1000"/>
          </a:p>
        </p:txBody>
      </p:sp>
      <p:sp>
        <p:nvSpPr>
          <p:cNvPr id="129" name="Google Shape;129;p18"/>
          <p:cNvSpPr/>
          <p:nvPr/>
        </p:nvSpPr>
        <p:spPr>
          <a:xfrm>
            <a:off x="9450800" y="1875500"/>
            <a:ext cx="2568900" cy="10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Technologies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8103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UUID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Used as private key for each sticker in the database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MapBox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Allows user to search for reports using the online map.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Ionnic V1/Cordova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Used to build mobile applications.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AngularJS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JavaScript front-end framework used to create Single Page Web App (SPWA)</a:t>
            </a:r>
            <a:endParaRPr sz="18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250" y="2651037"/>
            <a:ext cx="2278475" cy="15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0300" y="4922401"/>
            <a:ext cx="2202113" cy="12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we need to learn to put our plans into action and how?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825625"/>
            <a:ext cx="4873500" cy="191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/>
              <a:t>Learning Resources</a:t>
            </a:r>
            <a:endParaRPr b="1"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Using and learning from online resources for our project.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/>
              <a:t>Updates</a:t>
            </a:r>
            <a:endParaRPr b="1"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We are planned to use our first plan designs we did.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Use Trello and GitHub to regularly update.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Updates towards our client (Digital Labs).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44" name="Google Shape;144;p20"/>
          <p:cNvSpPr txBox="1"/>
          <p:nvPr/>
        </p:nvSpPr>
        <p:spPr>
          <a:xfrm>
            <a:off x="5798475" y="1893050"/>
            <a:ext cx="57408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Taken into action so there's no difficulties using our service.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 Required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Communication, Technical, Team-work skills etc.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Experience/Knowledge to help towards the project.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100" y="4179975"/>
            <a:ext cx="1827925" cy="24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092250" y="4806025"/>
            <a:ext cx="9315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450" y="4145950"/>
            <a:ext cx="1736159" cy="24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0859" y="4145950"/>
            <a:ext cx="2688969" cy="24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go wrong?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62000" y="1473200"/>
            <a:ext cx="10515600" cy="482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Ineffective Quality Controls </a:t>
            </a:r>
            <a:endParaRPr b="1"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Char char="•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Quality is a simple system of checks and balances to ensure you are delivering what the client asked for in the first place.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•"/>
            </a:pPr>
            <a:r>
              <a:rPr lang="en-GB" sz="1200">
                <a:solidFill>
                  <a:srgbClr val="444444"/>
                </a:solidFill>
              </a:rPr>
              <a:t>Most projects have a system for correcting problems but this is not the same as a system of corrective action. Ineffective quality controls are definitely one of the causes of project failures.</a:t>
            </a:r>
            <a:endParaRPr sz="1200">
              <a:solidFill>
                <a:srgbClr val="444444"/>
              </a:solidFill>
              <a:highlight>
                <a:srgbClr val="FCFCFC"/>
              </a:highlight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200"/>
              <a:t>Poor Planning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Poor planning means that the schedule that the team members are supposed to follow is not set out.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Char char="•"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The members will have no clear picture of what is expected of them as they work on the projects.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Char char="•"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There will be no deadlines to meet hence creating a lazy atmosphere among the team members.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4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61922"/>
              </a:solidFill>
            </a:endParaRPr>
          </a:p>
          <a:p>
            <a:pPr indent="457200" lvl="0" marL="0" rtl="0" algn="l">
              <a:lnSpc>
                <a:spcPct val="114473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61922"/>
                </a:solidFill>
              </a:rPr>
              <a:t>Inadequate Resources</a:t>
            </a:r>
            <a:endParaRPr b="1" sz="1200">
              <a:solidFill>
                <a:srgbClr val="161922"/>
              </a:solidFill>
            </a:endParaRPr>
          </a:p>
          <a:p>
            <a:pPr indent="-304800" lvl="0" marL="457200" rtl="0" algn="l">
              <a:lnSpc>
                <a:spcPct val="114473"/>
              </a:lnSpc>
              <a:spcBef>
                <a:spcPts val="1100"/>
              </a:spcBef>
              <a:spcAft>
                <a:spcPts val="0"/>
              </a:spcAft>
              <a:buClr>
                <a:srgbClr val="161922"/>
              </a:buClr>
              <a:buSzPts val="1200"/>
              <a:buChar char="•"/>
            </a:pPr>
            <a:r>
              <a:rPr lang="en-GB" sz="1200">
                <a:solidFill>
                  <a:srgbClr val="161922"/>
                </a:solidFill>
              </a:rPr>
              <a:t>Projects are frequently impacted by risks, assumptions about resource usage, or plain old surprises</a:t>
            </a:r>
            <a:endParaRPr sz="1200">
              <a:solidFill>
                <a:srgbClr val="161922"/>
              </a:solidFill>
            </a:endParaRPr>
          </a:p>
          <a:p>
            <a:pPr indent="-304800" lvl="0" marL="457200" rtl="0" algn="l">
              <a:lnSpc>
                <a:spcPct val="114473"/>
              </a:lnSpc>
              <a:spcBef>
                <a:spcPts val="0"/>
              </a:spcBef>
              <a:spcAft>
                <a:spcPts val="0"/>
              </a:spcAft>
              <a:buClr>
                <a:srgbClr val="161922"/>
              </a:buClr>
              <a:buSzPts val="1200"/>
              <a:buChar char="•"/>
            </a:pPr>
            <a:r>
              <a:rPr lang="en-GB" sz="1200">
                <a:solidFill>
                  <a:srgbClr val="161922"/>
                </a:solidFill>
              </a:rPr>
              <a:t>The traditional solution is to ass safety time or buffers to tasks to allow for schedule slippage and unplanned events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33333"/>
                </a:solidFill>
                <a:highlight>
                  <a:srgbClr val="FFFFFF"/>
                </a:highlight>
              </a:rPr>
              <a:t>Poor Communication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Char char="•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Lack of communication causes unmet expectations. Teams miss deadlines, and people on a project do not seem to know what their roles are.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Char char="•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When group members have trouble figuring out what their priorities should be, they often choose the wrong thing and end up disappointing their client.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Char char="•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Without clearly communicated expectations and priorities, it is impossible to know where to start and how to complete a project efficiently.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