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012D-4C71-4490-B0E7-653E6F57D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61D89-66CB-474F-B64F-A980F507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981FE-FA4D-4D7F-8DB2-7EEC667F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67D5-7460-4212-A2C1-2582E071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4DDB-2843-4B5F-9102-D535D7DD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B401-7D47-4F77-AC23-DED8AEF8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107B3-F3AB-4EA4-9482-92A2342B2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BD74-FDF6-4FC7-976A-B0A7DF1A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1EE8-8518-400B-AA8E-E9B157CB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90F8-EC26-4750-8C7D-95ED0FFB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0B884-7423-4E69-8ED3-11A08DFD7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F484D-5842-4129-AEAF-E66E58B7C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F8749-99AA-4806-9EA9-BF8D2FEC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EC04-9153-42C4-909A-AB07715B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697F-C504-444F-A65A-544456C5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B4C1-A403-4F20-9029-32EB4301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E41A-704E-4EBE-8F46-7B650225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B517-D92A-4A28-9814-2EE979A1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C174C-808F-4C3D-AE04-6DDC30DF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8FD8-281F-46D1-BFC4-A60924C4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92E7-70E5-4547-8C88-B6580CEE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71BE4-F852-417A-BF39-F0038062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FE77-97E2-46CB-9B67-9A272471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C6ED-A754-42AA-BF49-50B20DB5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F2C8-3C0A-4306-A1F7-2C1D48A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40F3-B9B0-4C13-9A9A-DF8B964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4BD2-0DB8-41C2-B393-EE892A04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41CF0-62FE-47C3-BA4A-C0AD46A7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F3F2B-4D3C-4F3E-8367-3926846B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E36F5-AC02-4BA3-82DA-BFA21F21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7245-3715-4E06-A8D7-473568D1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AB24-8038-4D0D-B9D1-0657BBA2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79BF5-26E9-4680-8FC5-64918FB8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A0BCB-9235-455A-B87D-52874C20E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1DDB6-21C7-4A4F-A3D5-0C362CFD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E29A4-9603-42E0-85F8-F5CD589F9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30A22-7A0F-4678-A26E-21D87FBF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56B83-6114-4757-BA8A-3B69DACD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DAE39-527A-465C-8809-EE0E431C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5A1A-31F4-46AC-80FD-0818B0A9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CCEEE-0373-45E5-8E77-66890626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AA302-01B7-4DF3-BCDA-CD7771E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6A302-F7ED-4973-8D9F-6D755166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D41A8-1F95-4C30-8D51-8526A42F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C62D6-B5A6-4A97-A2D0-B2EE1CF2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9097-E53C-404C-9937-3F8CF5DC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8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CE82-9914-49A9-A28B-34DE1E1A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A104-ECE7-4BAB-854F-CA0D555F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5BD2B-8CB8-4C9A-9178-665BC57F0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1CAEA-5459-4C81-ADE6-B7602CD2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EB98-E6B9-4AED-A35A-41A575C5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968B-52EB-4490-80FF-2FAD1C27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7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70B6-ED91-482C-B546-C2A237F3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C05C0-1FAE-4F5A-A660-56ED86A0B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C5F2E-63F4-4D4C-96D6-019CA1010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DEFC-6DF9-402C-90DA-3C3CDBA9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F7C3-4754-4A34-9EB0-ECBE54D6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00E56-A66E-435B-8F67-E3E5F22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3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C875A-C5ED-4443-83BE-82F101A6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D374-AAD5-4F60-9449-6F8B8A17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E808-1AF4-42F9-8C41-33E8E93E4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8BA8-F509-4AB4-89D9-34D8D2ED0D8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6739-566A-4C54-8502-C99BE8188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B243-E422-446C-A5C9-55B9BD00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34C3-3A25-4A59-B70A-1F8C18A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1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58DFF07-165F-4998-8C88-E42D8D8AF91D}"/>
              </a:ext>
            </a:extLst>
          </p:cNvPr>
          <p:cNvSpPr/>
          <p:nvPr/>
        </p:nvSpPr>
        <p:spPr>
          <a:xfrm>
            <a:off x="5784056" y="70070"/>
            <a:ext cx="623888" cy="557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504B73-33AA-41FD-8CB7-98E9904194A1}"/>
              </a:ext>
            </a:extLst>
          </p:cNvPr>
          <p:cNvSpPr/>
          <p:nvPr/>
        </p:nvSpPr>
        <p:spPr>
          <a:xfrm>
            <a:off x="5467943" y="908988"/>
            <a:ext cx="1182888" cy="595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8A98F5-3F1F-4C05-8159-E2162EA91266}"/>
              </a:ext>
            </a:extLst>
          </p:cNvPr>
          <p:cNvSpPr/>
          <p:nvPr/>
        </p:nvSpPr>
        <p:spPr>
          <a:xfrm>
            <a:off x="5473150" y="1784197"/>
            <a:ext cx="1182888" cy="595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AC3C36-5DF1-4F65-BDAE-844FD32B99A2}"/>
              </a:ext>
            </a:extLst>
          </p:cNvPr>
          <p:cNvSpPr/>
          <p:nvPr/>
        </p:nvSpPr>
        <p:spPr>
          <a:xfrm>
            <a:off x="5429428" y="3571913"/>
            <a:ext cx="1259039" cy="595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27EE38-DCC9-4BED-A5B2-3B63B9BF7EE8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6043314" y="2379510"/>
            <a:ext cx="21280" cy="263277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FC2A1A-7705-4A6B-A7A5-FBE53C97CA20}"/>
              </a:ext>
            </a:extLst>
          </p:cNvPr>
          <p:cNvSpPr txBox="1"/>
          <p:nvPr/>
        </p:nvSpPr>
        <p:spPr>
          <a:xfrm>
            <a:off x="6593094" y="250260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17B981-0046-4EBD-87DC-ED5379A97F40}"/>
              </a:ext>
            </a:extLst>
          </p:cNvPr>
          <p:cNvSpPr/>
          <p:nvPr/>
        </p:nvSpPr>
        <p:spPr>
          <a:xfrm>
            <a:off x="5427510" y="4846044"/>
            <a:ext cx="1259039" cy="595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1A6E97-819C-4B85-894D-AB33ECE70400}"/>
              </a:ext>
            </a:extLst>
          </p:cNvPr>
          <p:cNvSpPr/>
          <p:nvPr/>
        </p:nvSpPr>
        <p:spPr>
          <a:xfrm>
            <a:off x="5427511" y="5820232"/>
            <a:ext cx="1259040" cy="595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Report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86F39E-6FDA-447E-A680-E64EC4029B69}"/>
              </a:ext>
            </a:extLst>
          </p:cNvPr>
          <p:cNvCxnSpPr>
            <a:cxnSpLocks/>
          </p:cNvCxnSpPr>
          <p:nvPr/>
        </p:nvCxnSpPr>
        <p:spPr>
          <a:xfrm flipH="1">
            <a:off x="5973169" y="4167226"/>
            <a:ext cx="1918" cy="67881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DF194F-98D1-4B8C-8DDF-F1CF8B26195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057030" y="5441357"/>
            <a:ext cx="1" cy="37887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6A89DFB-5EC7-456D-AA03-688FFEE3DE5D}"/>
              </a:ext>
            </a:extLst>
          </p:cNvPr>
          <p:cNvCxnSpPr>
            <a:cxnSpLocks/>
            <a:stCxn id="12" idx="2"/>
            <a:endCxn id="6" idx="1"/>
          </p:cNvCxnSpPr>
          <p:nvPr/>
        </p:nvCxnSpPr>
        <p:spPr>
          <a:xfrm rot="5400000" flipH="1">
            <a:off x="3598245" y="3956760"/>
            <a:ext cx="4333691" cy="583881"/>
          </a:xfrm>
          <a:prstGeom prst="bentConnector4">
            <a:avLst>
              <a:gd name="adj1" fmla="val -5275"/>
              <a:gd name="adj2" fmla="val 533592"/>
            </a:avLst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21391F1-D90E-41B9-9E48-A9F8505E32CF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 flipH="1" flipV="1">
            <a:off x="5531415" y="3042604"/>
            <a:ext cx="2085372" cy="163873"/>
          </a:xfrm>
          <a:prstGeom prst="bentConnector4">
            <a:avLst>
              <a:gd name="adj1" fmla="val -10577"/>
              <a:gd name="adj2" fmla="val 716117"/>
            </a:avLst>
          </a:prstGeom>
          <a:ln w="603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F61357-9839-45AF-B30B-3393AC2124CD}"/>
              </a:ext>
            </a:extLst>
          </p:cNvPr>
          <p:cNvSpPr txBox="1"/>
          <p:nvPr/>
        </p:nvSpPr>
        <p:spPr>
          <a:xfrm>
            <a:off x="7990175" y="2548768"/>
            <a:ext cx="73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Abort</a:t>
            </a:r>
          </a:p>
          <a:p>
            <a:r>
              <a:rPr lang="en-US" dirty="0"/>
              <a:t>Pause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700E233-1350-48F4-BF6B-B9FC84E87788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V="1">
            <a:off x="5344360" y="3954639"/>
            <a:ext cx="488679" cy="318541"/>
          </a:xfrm>
          <a:prstGeom prst="bentConnector4">
            <a:avLst>
              <a:gd name="adj1" fmla="val -16514"/>
              <a:gd name="adj2" fmla="val 171765"/>
            </a:avLst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45C103-ADFE-46AC-B189-AF04E337B9E4}"/>
              </a:ext>
            </a:extLst>
          </p:cNvPr>
          <p:cNvSpPr txBox="1"/>
          <p:nvPr/>
        </p:nvSpPr>
        <p:spPr>
          <a:xfrm>
            <a:off x="3570088" y="3730410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Completed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C9E599-C0F2-4DB1-8D1E-FA32D81057F7}"/>
              </a:ext>
            </a:extLst>
          </p:cNvPr>
          <p:cNvCxnSpPr/>
          <p:nvPr/>
        </p:nvCxnSpPr>
        <p:spPr>
          <a:xfrm>
            <a:off x="6231101" y="4167226"/>
            <a:ext cx="0" cy="678818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A3123B9-D8CC-4C19-B39F-A4F295C71533}"/>
              </a:ext>
            </a:extLst>
          </p:cNvPr>
          <p:cNvSpPr txBox="1"/>
          <p:nvPr/>
        </p:nvSpPr>
        <p:spPr>
          <a:xfrm>
            <a:off x="3279336" y="4410235"/>
            <a:ext cx="27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Sequence Completed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8D3E75-E272-496F-8BC7-772CD9FE4244}"/>
              </a:ext>
            </a:extLst>
          </p:cNvPr>
          <p:cNvSpPr txBox="1"/>
          <p:nvPr/>
        </p:nvSpPr>
        <p:spPr>
          <a:xfrm>
            <a:off x="6238440" y="4421064"/>
            <a:ext cx="12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Terminate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4DC9D9-A6E1-4E4C-938D-DEC6357A3B4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59387" y="1504301"/>
            <a:ext cx="36612" cy="29765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26F42AB-B98A-4208-B85E-30A3033352B9}"/>
              </a:ext>
            </a:extLst>
          </p:cNvPr>
          <p:cNvSpPr/>
          <p:nvPr/>
        </p:nvSpPr>
        <p:spPr>
          <a:xfrm>
            <a:off x="2843051" y="577897"/>
            <a:ext cx="1401403" cy="5572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Execution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99935A9-30CF-46C9-BDAF-3B7FD25B81C1}"/>
              </a:ext>
            </a:extLst>
          </p:cNvPr>
          <p:cNvSpPr/>
          <p:nvPr/>
        </p:nvSpPr>
        <p:spPr>
          <a:xfrm>
            <a:off x="7355912" y="491444"/>
            <a:ext cx="1401403" cy="55721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Actions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7C4933F-E067-4968-AE5E-C9003B315D00}"/>
              </a:ext>
            </a:extLst>
          </p:cNvPr>
          <p:cNvCxnSpPr>
            <a:cxnSpLocks/>
          </p:cNvCxnSpPr>
          <p:nvPr/>
        </p:nvCxnSpPr>
        <p:spPr>
          <a:xfrm>
            <a:off x="6095999" y="618904"/>
            <a:ext cx="1917" cy="29650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A8D7255-9FA4-4586-B118-8A687535D939}"/>
              </a:ext>
            </a:extLst>
          </p:cNvPr>
          <p:cNvSpPr txBox="1"/>
          <p:nvPr/>
        </p:nvSpPr>
        <p:spPr>
          <a:xfrm>
            <a:off x="6168298" y="5441357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Up Completed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C0DD98D-2475-4C17-A8DC-AA8CB2946EF8}"/>
              </a:ext>
            </a:extLst>
          </p:cNvPr>
          <p:cNvSpPr/>
          <p:nvPr/>
        </p:nvSpPr>
        <p:spPr>
          <a:xfrm>
            <a:off x="5435797" y="2642787"/>
            <a:ext cx="1215033" cy="595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Sequence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377803-F6F0-42A9-9778-A92A2C3ECB2D}"/>
              </a:ext>
            </a:extLst>
          </p:cNvPr>
          <p:cNvCxnSpPr>
            <a:cxnSpLocks/>
          </p:cNvCxnSpPr>
          <p:nvPr/>
        </p:nvCxnSpPr>
        <p:spPr>
          <a:xfrm>
            <a:off x="6081709" y="3247626"/>
            <a:ext cx="0" cy="29765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791EDF-20D9-4AD9-9736-BB4C61ADB775}"/>
              </a:ext>
            </a:extLst>
          </p:cNvPr>
          <p:cNvCxnSpPr/>
          <p:nvPr/>
        </p:nvCxnSpPr>
        <p:spPr>
          <a:xfrm flipV="1">
            <a:off x="5747970" y="4167226"/>
            <a:ext cx="0" cy="2538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A8B7A78-F4A2-4F99-9B04-890CAEBEE7E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71852" y="5236625"/>
            <a:ext cx="488679" cy="318541"/>
          </a:xfrm>
          <a:prstGeom prst="bentConnector4">
            <a:avLst>
              <a:gd name="adj1" fmla="val -16514"/>
              <a:gd name="adj2" fmla="val 171765"/>
            </a:avLst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6BFBD9D-2448-42E0-894E-57C2E9EE0502}"/>
              </a:ext>
            </a:extLst>
          </p:cNvPr>
          <p:cNvSpPr txBox="1"/>
          <p:nvPr/>
        </p:nvSpPr>
        <p:spPr>
          <a:xfrm>
            <a:off x="3597580" y="501239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Completed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5E95D7F-6060-4C70-B5C4-F35CBC22001E}"/>
              </a:ext>
            </a:extLst>
          </p:cNvPr>
          <p:cNvCxnSpPr/>
          <p:nvPr/>
        </p:nvCxnSpPr>
        <p:spPr>
          <a:xfrm flipV="1">
            <a:off x="5775462" y="5449212"/>
            <a:ext cx="0" cy="2538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0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7</cp:revision>
  <dcterms:created xsi:type="dcterms:W3CDTF">2019-03-14T21:54:32Z</dcterms:created>
  <dcterms:modified xsi:type="dcterms:W3CDTF">2019-04-05T00:45:22Z</dcterms:modified>
</cp:coreProperties>
</file>