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/>
    <p:restoredTop sz="94715"/>
  </p:normalViewPr>
  <p:slideViewPr>
    <p:cSldViewPr snapToGrid="0" snapToObjects="1">
      <p:cViewPr varScale="1">
        <p:scale>
          <a:sx n="122" d="100"/>
          <a:sy n="122" d="100"/>
        </p:scale>
        <p:origin x="2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E3C9-0848-534B-B7A7-EEE956F29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89624-AFE6-8943-A636-BBF637401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697C0-28A9-C941-80A7-21FF508C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CA42-4FF1-A545-9F00-B1680094E59B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4A4DE-9DCA-8D41-9F04-829AE627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D1FC3-7F87-E449-820A-0DE30B2F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B1BE-7115-A747-8EE0-53EDC9F5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4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9753-0DF7-5747-9CAC-49AD5656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D0240-A0DF-D94F-831E-D023B6541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74F99-7E18-D24C-8670-7E81872AD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CA42-4FF1-A545-9F00-B1680094E59B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58B89-E74C-A04F-9D0D-EA2679D8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30EFA-6B2B-BA45-859D-A1B26D38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B1BE-7115-A747-8EE0-53EDC9F5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76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455A4-55F3-5C40-9EA5-FA0773E0B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B5EB3-5C6C-9447-ADB2-BFBF4291B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19E1D-579A-F441-AE33-7C8357E0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CA42-4FF1-A545-9F00-B1680094E59B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87C30-816B-AF46-89B9-F9419732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DF2FD-F4C1-C14E-8042-74B16EBB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B1BE-7115-A747-8EE0-53EDC9F5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6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0DB9-F457-B848-B69C-FB0A649C8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46CBA-6B57-924A-80FE-0774D7565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7B35C-AE34-4745-B04D-6F89219A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CA42-4FF1-A545-9F00-B1680094E59B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997D5-ADC0-0440-8FC1-ABCAC965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3BE48-6D6D-5E48-9B0A-2B61AE0F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B1BE-7115-A747-8EE0-53EDC9F5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0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8D44-613B-CA48-827D-94D84F4BD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4BDF-6128-5348-8B2A-BA085DADB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E5647-854A-A749-BE4B-FD95E1AA8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CA42-4FF1-A545-9F00-B1680094E59B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3C292-9AE8-E049-A3E3-05E87753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AF440-08EA-3E47-866C-FD99C483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B1BE-7115-A747-8EE0-53EDC9F5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4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FDA9-F476-D949-94A4-D95EC46AE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867DF-BF45-7048-9816-19C088FB4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0DDEE-1244-BC4B-961B-F397B0717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75426-C2EA-5847-966E-5CA79662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CA42-4FF1-A545-9F00-B1680094E59B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79A0D-3164-C64A-B772-0A7E056B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06040-4A43-D247-9161-DDA28DDD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B1BE-7115-A747-8EE0-53EDC9F5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6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C519-8976-B04C-9D9F-2DC96C1BE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578CE-6B83-AD44-81F8-5F6829FF5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41DCA-0B5D-A448-9B00-299A13EA6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069A8-7066-4446-909F-8A5ACE61E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86A442-A937-024B-92AC-F07791523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26809-4878-E242-8820-0C44816C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CA42-4FF1-A545-9F00-B1680094E59B}" type="datetimeFigureOut">
              <a:rPr lang="en-US" smtClean="0"/>
              <a:t>4/1/20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A20F0D-24E2-1845-833B-322EA4AC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4F172-A7D6-4743-8AD8-71999561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B1BE-7115-A747-8EE0-53EDC9F5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9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4BDA-D27C-5C43-A6C9-C4EDF9D5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2BF13C-0E8E-A947-A865-76C59414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CA42-4FF1-A545-9F00-B1680094E59B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81122-43B6-4F44-A89B-4C0A75D9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3A478-0079-BB4A-B6E7-57B69D0B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B1BE-7115-A747-8EE0-53EDC9F5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4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587751-186E-3C44-AB6B-CC65C166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CA42-4FF1-A545-9F00-B1680094E59B}" type="datetimeFigureOut">
              <a:rPr lang="en-US" smtClean="0"/>
              <a:t>4/1/20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D43B50-811D-7247-8297-FBB649D6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318FE-941A-684A-9DAE-A0D03010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B1BE-7115-A747-8EE0-53EDC9F5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1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E1D6-3DF3-264D-ABB2-28BCFD4CF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9F6FE-8B19-4044-B46D-0A9B44AA2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FAF3C-5270-1D45-8945-C7F8A0A5B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27A2E-3931-2D4B-94F9-B5DF2D4E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CA42-4FF1-A545-9F00-B1680094E59B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1905F-C096-8A45-9A38-8A79F399D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0FD35-DC92-B145-9866-407649BA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B1BE-7115-A747-8EE0-53EDC9F5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6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8ED4-EB6F-D641-A91A-B67417DE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8F36F-449F-7F47-B6E6-CBBAD3F98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8E11E-7CCB-D04D-8C71-26FCC9DDC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92FA6-5E7C-F74D-ACDF-2348805B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CA42-4FF1-A545-9F00-B1680094E59B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496CE-708F-C64D-9D84-6C64C6AF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23553-F4D4-5C43-86B1-DAF8275DD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B1BE-7115-A747-8EE0-53EDC9F5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3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6AF2C5-4DF7-164D-829F-A1195DF6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BDE7B-87EA-1D41-8C15-4DA9A9B18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739D5-1B00-6642-B3EA-2FF1A92D72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2CA42-4FF1-A545-9F00-B1680094E59B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2FC91-53BE-B54A-A5D8-4EE10B975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2B9A4-AFF6-DA4D-A339-9DC662937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8B1BE-7115-A747-8EE0-53EDC9F5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6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E1974F-03E8-AC44-B1DA-BA51AECF3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096001" cy="5130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FE8F73-6A45-9147-AD2D-F4F0CBA4D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572" y="43138"/>
            <a:ext cx="635000" cy="4699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A3DFD-1229-2849-80DC-FF1CBCEC5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8103" y="43138"/>
            <a:ext cx="635000" cy="469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CCE88D-AFFD-B04E-BDF2-60F6F5710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1572" y="43138"/>
            <a:ext cx="635000" cy="469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893F9A-C088-0448-9E3F-E0D0B2B438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7000" y="0"/>
            <a:ext cx="635000" cy="469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0D1D44-D0B6-7C48-98DD-42DBE6432E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03103" y="21569"/>
            <a:ext cx="635000" cy="469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89897AC-7259-3649-80F4-1DB7BD8A15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22000" y="0"/>
            <a:ext cx="635000" cy="469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C5413E2-113F-A14F-9F3D-06CFFFABA9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38103" y="-113921"/>
            <a:ext cx="783897" cy="697742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4753172-5CD5-9C4B-881F-7A215F581E88}"/>
              </a:ext>
            </a:extLst>
          </p:cNvPr>
          <p:cNvSpPr/>
          <p:nvPr/>
        </p:nvSpPr>
        <p:spPr>
          <a:xfrm>
            <a:off x="262759" y="767255"/>
            <a:ext cx="5549462" cy="266174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Virus info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245341D-D183-5D4C-8ED8-969FD1995497}"/>
              </a:ext>
            </a:extLst>
          </p:cNvPr>
          <p:cNvSpPr/>
          <p:nvPr/>
        </p:nvSpPr>
        <p:spPr>
          <a:xfrm>
            <a:off x="6410872" y="3886200"/>
            <a:ext cx="5549462" cy="266174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Tips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41F469F-EB93-4A49-B14B-CA8A7364BA3A}"/>
              </a:ext>
            </a:extLst>
          </p:cNvPr>
          <p:cNvSpPr/>
          <p:nvPr/>
        </p:nvSpPr>
        <p:spPr>
          <a:xfrm>
            <a:off x="6410872" y="767255"/>
            <a:ext cx="5549462" cy="266174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DE992D1-731D-C645-8955-92FBC8993EE4}"/>
              </a:ext>
            </a:extLst>
          </p:cNvPr>
          <p:cNvSpPr/>
          <p:nvPr/>
        </p:nvSpPr>
        <p:spPr>
          <a:xfrm>
            <a:off x="262759" y="3886200"/>
            <a:ext cx="5549462" cy="266174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Articles</a:t>
            </a:r>
          </a:p>
        </p:txBody>
      </p:sp>
    </p:spTree>
    <p:extLst>
      <p:ext uri="{BB962C8B-B14F-4D97-AF65-F5344CB8AC3E}">
        <p14:creationId xmlns:p14="http://schemas.microsoft.com/office/powerpoint/2010/main" val="331754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429FFE-DD62-F94F-9399-FF79F5B7D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096001" cy="5130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B524A7-F371-9849-B1EA-3CE01FD91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041" y="21569"/>
            <a:ext cx="635000" cy="469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EA64FB-7EB0-FA46-A843-BC5D2BFC8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8103" y="43138"/>
            <a:ext cx="6350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29A962-5770-E844-941B-7ACDC446D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1572" y="43138"/>
            <a:ext cx="635000" cy="4699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C66505-7B85-C84F-B92F-6892A512DC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7000" y="0"/>
            <a:ext cx="635000" cy="46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5BBF25-91CB-054D-B4F2-A56C53A4A8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03103" y="21569"/>
            <a:ext cx="635000" cy="469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55D61F-8E3B-1144-9D9F-1C6BC5355C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22000" y="0"/>
            <a:ext cx="635000" cy="469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F0C62C-726B-9746-A794-96F43E46DC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38103" y="-113921"/>
            <a:ext cx="783897" cy="6977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FF0AD0-A0E6-AC49-9763-C1E7059AEAB5}"/>
              </a:ext>
            </a:extLst>
          </p:cNvPr>
          <p:cNvSpPr txBox="1"/>
          <p:nvPr/>
        </p:nvSpPr>
        <p:spPr>
          <a:xfrm>
            <a:off x="115614" y="662152"/>
            <a:ext cx="3320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the Coronavirus?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84E8-2A8C-E649-9902-A230CEC31D62}"/>
              </a:ext>
            </a:extLst>
          </p:cNvPr>
          <p:cNvSpPr/>
          <p:nvPr/>
        </p:nvSpPr>
        <p:spPr>
          <a:xfrm>
            <a:off x="6201103" y="661756"/>
            <a:ext cx="1534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COVID-19?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F220EBF-AAC2-A544-AB8A-15983AFC2551}"/>
              </a:ext>
            </a:extLst>
          </p:cNvPr>
          <p:cNvSpPr/>
          <p:nvPr/>
        </p:nvSpPr>
        <p:spPr>
          <a:xfrm>
            <a:off x="115613" y="1123422"/>
            <a:ext cx="5875283" cy="561370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6A71FEC-F233-B646-8E77-DE691CB14BD9}"/>
              </a:ext>
            </a:extLst>
          </p:cNvPr>
          <p:cNvSpPr/>
          <p:nvPr/>
        </p:nvSpPr>
        <p:spPr>
          <a:xfrm>
            <a:off x="6201103" y="1123421"/>
            <a:ext cx="5875283" cy="561370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8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EFDDCF-2041-5D43-B7BB-08A179CB5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096001" cy="5130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08F01E-8A49-A648-B9C0-82E91BD5B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041" y="21569"/>
            <a:ext cx="635000" cy="469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7148C8-509B-174F-BE88-196F56353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8103" y="43138"/>
            <a:ext cx="635000" cy="4699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0CE7B5-90D6-CA48-B57C-B7B3A88B9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1572" y="43138"/>
            <a:ext cx="635000" cy="469900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CCD32B-4193-7742-9E12-CBF04F8150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7000" y="0"/>
            <a:ext cx="6350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817606-279E-5E4F-8D76-328CA40C2E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03103" y="21569"/>
            <a:ext cx="635000" cy="469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553DAF-14FB-1C48-9A76-BCB578C445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22000" y="0"/>
            <a:ext cx="635000" cy="46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E1536E-D2D2-F54E-8757-D02547128D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38103" y="-113921"/>
            <a:ext cx="783897" cy="6977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6A25B22-FB9B-6E43-9D0E-A83ECCEAFBC6}"/>
              </a:ext>
            </a:extLst>
          </p:cNvPr>
          <p:cNvSpPr/>
          <p:nvPr/>
        </p:nvSpPr>
        <p:spPr>
          <a:xfrm>
            <a:off x="451945" y="1040524"/>
            <a:ext cx="998483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3CE54A-1328-1842-8DAB-2AEF2122E19B}"/>
              </a:ext>
            </a:extLst>
          </p:cNvPr>
          <p:cNvSpPr/>
          <p:nvPr/>
        </p:nvSpPr>
        <p:spPr>
          <a:xfrm>
            <a:off x="1713186" y="1040524"/>
            <a:ext cx="8092966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Article title</a:t>
            </a:r>
          </a:p>
          <a:p>
            <a:pPr algn="ctr"/>
            <a:r>
              <a:rPr lang="en-US" dirty="0"/>
              <a:t>Quote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0435B7-C49B-5F49-9B93-2C4970E4329D}"/>
              </a:ext>
            </a:extLst>
          </p:cNvPr>
          <p:cNvSpPr/>
          <p:nvPr/>
        </p:nvSpPr>
        <p:spPr>
          <a:xfrm>
            <a:off x="604345" y="1979886"/>
            <a:ext cx="998483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F644EF-2AAB-F047-95E1-5C8BA5A567D2}"/>
              </a:ext>
            </a:extLst>
          </p:cNvPr>
          <p:cNvSpPr/>
          <p:nvPr/>
        </p:nvSpPr>
        <p:spPr>
          <a:xfrm>
            <a:off x="1865586" y="1979886"/>
            <a:ext cx="8092966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Article title</a:t>
            </a:r>
          </a:p>
          <a:p>
            <a:pPr algn="ctr"/>
            <a:r>
              <a:rPr lang="en-US" dirty="0"/>
              <a:t>Quote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B0B4AB-827A-1D42-8BA2-478D56A65B33}"/>
              </a:ext>
            </a:extLst>
          </p:cNvPr>
          <p:cNvSpPr/>
          <p:nvPr/>
        </p:nvSpPr>
        <p:spPr>
          <a:xfrm>
            <a:off x="604345" y="2982310"/>
            <a:ext cx="998483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B0B9A2-E9B3-A349-ACB3-E6133F3B4E98}"/>
              </a:ext>
            </a:extLst>
          </p:cNvPr>
          <p:cNvSpPr/>
          <p:nvPr/>
        </p:nvSpPr>
        <p:spPr>
          <a:xfrm>
            <a:off x="1865586" y="2982310"/>
            <a:ext cx="8092966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Article title</a:t>
            </a:r>
          </a:p>
          <a:p>
            <a:pPr algn="ctr"/>
            <a:r>
              <a:rPr lang="en-US" dirty="0"/>
              <a:t>Quote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05E2DB-D615-9841-9AF3-1D7369D47D6C}"/>
              </a:ext>
            </a:extLst>
          </p:cNvPr>
          <p:cNvSpPr/>
          <p:nvPr/>
        </p:nvSpPr>
        <p:spPr>
          <a:xfrm>
            <a:off x="604345" y="4162097"/>
            <a:ext cx="998483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1DB927-0DB5-5841-A518-7E2199D49619}"/>
              </a:ext>
            </a:extLst>
          </p:cNvPr>
          <p:cNvSpPr/>
          <p:nvPr/>
        </p:nvSpPr>
        <p:spPr>
          <a:xfrm>
            <a:off x="1865586" y="4162097"/>
            <a:ext cx="8092966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Article title</a:t>
            </a:r>
          </a:p>
          <a:p>
            <a:pPr algn="ctr"/>
            <a:r>
              <a:rPr lang="en-US" dirty="0"/>
              <a:t>Quote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E9BAF8-53A8-9441-8E15-2E5A5CD03C50}"/>
              </a:ext>
            </a:extLst>
          </p:cNvPr>
          <p:cNvSpPr/>
          <p:nvPr/>
        </p:nvSpPr>
        <p:spPr>
          <a:xfrm>
            <a:off x="604345" y="5360276"/>
            <a:ext cx="998483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F4CF48-EBC1-AC4E-91EC-3E5D317B78BE}"/>
              </a:ext>
            </a:extLst>
          </p:cNvPr>
          <p:cNvSpPr/>
          <p:nvPr/>
        </p:nvSpPr>
        <p:spPr>
          <a:xfrm>
            <a:off x="1865586" y="5360276"/>
            <a:ext cx="8092966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Article title</a:t>
            </a:r>
          </a:p>
          <a:p>
            <a:pPr algn="ctr"/>
            <a:r>
              <a:rPr lang="en-US" dirty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280150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7F4F30-C78D-4942-9B08-749DAA147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096001" cy="5130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A5A354-F406-F646-824E-B6C4D3FDD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041" y="21569"/>
            <a:ext cx="635000" cy="469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2E57A5-01B0-7445-A1CF-366360966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8103" y="43138"/>
            <a:ext cx="6350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AAD482-3643-3E41-884D-5AAEEDF8A7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1572" y="43138"/>
            <a:ext cx="635000" cy="469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F32939-EEC8-CF49-875A-9B1D701C52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7000" y="0"/>
            <a:ext cx="6350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797E30-BE5F-EE48-B296-881E0A621B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03103" y="21569"/>
            <a:ext cx="635000" cy="4699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37224F-6B5C-6B48-A0B3-1C0E714B21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22000" y="0"/>
            <a:ext cx="635000" cy="46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30AF4C-5666-4144-8E5F-A4A2B4B1EF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38103" y="-113921"/>
            <a:ext cx="783897" cy="6977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AFA04C-FD52-4D4D-A822-9572929F2A77}"/>
              </a:ext>
            </a:extLst>
          </p:cNvPr>
          <p:cNvSpPr txBox="1"/>
          <p:nvPr/>
        </p:nvSpPr>
        <p:spPr>
          <a:xfrm>
            <a:off x="524711" y="788275"/>
            <a:ext cx="1675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Total cases: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B8862B-06AB-3148-8D0A-2BD1CDD0B4F5}"/>
              </a:ext>
            </a:extLst>
          </p:cNvPr>
          <p:cNvSpPr txBox="1"/>
          <p:nvPr/>
        </p:nvSpPr>
        <p:spPr>
          <a:xfrm>
            <a:off x="-41806" y="1249941"/>
            <a:ext cx="2260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Total recovered: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1171E0-C410-6843-9B2A-9E645CCEB48D}"/>
              </a:ext>
            </a:extLst>
          </p:cNvPr>
          <p:cNvSpPr txBox="1"/>
          <p:nvPr/>
        </p:nvSpPr>
        <p:spPr>
          <a:xfrm>
            <a:off x="3335491" y="1249940"/>
            <a:ext cx="1782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Total deaths: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557E2B-4E6C-D342-98E9-7D9B45539BD6}"/>
              </a:ext>
            </a:extLst>
          </p:cNvPr>
          <p:cNvSpPr txBox="1"/>
          <p:nvPr/>
        </p:nvSpPr>
        <p:spPr>
          <a:xfrm>
            <a:off x="3342288" y="788276"/>
            <a:ext cx="1775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Active cases: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8C6036-7D62-9D45-B13F-30CB7CD11A62}"/>
              </a:ext>
            </a:extLst>
          </p:cNvPr>
          <p:cNvSpPr/>
          <p:nvPr/>
        </p:nvSpPr>
        <p:spPr>
          <a:xfrm>
            <a:off x="725214" y="2375338"/>
            <a:ext cx="10831786" cy="397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12959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900C0F-6074-1D4B-AAF9-A0BF8B9BF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096001" cy="5130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748B50-FBF4-5845-B26D-E16973B7E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041" y="21569"/>
            <a:ext cx="635000" cy="469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B5CEDC-1137-F14D-897E-EE5200A0A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8103" y="43138"/>
            <a:ext cx="6350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D10896-CE46-984C-9477-C4453823B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1572" y="43138"/>
            <a:ext cx="635000" cy="469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CB0D8D-B9FF-F84B-88FB-F5DF7BCDE9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7000" y="0"/>
            <a:ext cx="6350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3E2460-0E28-B949-A83C-54DBA4186A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03103" y="21569"/>
            <a:ext cx="635000" cy="469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500CC2-17BD-BE4C-9478-9499E3EC24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22000" y="0"/>
            <a:ext cx="635000" cy="46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A8F66A-97E4-1846-9080-368AAFF714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38103" y="-113921"/>
            <a:ext cx="783897" cy="6977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4B1786-E347-4344-B7FF-79168F49751B}"/>
              </a:ext>
            </a:extLst>
          </p:cNvPr>
          <p:cNvSpPr txBox="1"/>
          <p:nvPr/>
        </p:nvSpPr>
        <p:spPr>
          <a:xfrm>
            <a:off x="2375338" y="1807779"/>
            <a:ext cx="49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343874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2477F5-6335-A34B-B62B-EEF209C7E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096001" cy="5130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E0EC0A-9A33-AE4D-B105-0B9415AA6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041" y="21569"/>
            <a:ext cx="635000" cy="469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667852-C1BA-A840-92AD-5CE9749DF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8103" y="43138"/>
            <a:ext cx="6350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D27A65-C8E8-1F4B-B77C-892F2A38A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1572" y="43138"/>
            <a:ext cx="635000" cy="469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0063DC-3B84-3446-BB32-E8F355C81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7000" y="0"/>
            <a:ext cx="6350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91FEBD-C8D0-BB49-AC73-F9D0EACE0E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03103" y="21569"/>
            <a:ext cx="635000" cy="469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F3B3C2-21E7-4C45-B69A-EE78D8A2D0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22000" y="0"/>
            <a:ext cx="635000" cy="4699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14882E-DE0F-7546-9871-39BDFB4C98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38103" y="-113921"/>
            <a:ext cx="783897" cy="6977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F65B20-45C9-DB40-9C2A-168FFB378383}"/>
              </a:ext>
            </a:extLst>
          </p:cNvPr>
          <p:cNvSpPr txBox="1"/>
          <p:nvPr/>
        </p:nvSpPr>
        <p:spPr>
          <a:xfrm>
            <a:off x="2848303" y="2711669"/>
            <a:ext cx="209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with checkboxes</a:t>
            </a:r>
          </a:p>
        </p:txBody>
      </p:sp>
    </p:spTree>
    <p:extLst>
      <p:ext uri="{BB962C8B-B14F-4D97-AF65-F5344CB8AC3E}">
        <p14:creationId xmlns:p14="http://schemas.microsoft.com/office/powerpoint/2010/main" val="283656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FAB47C-86B9-A044-9295-23521211B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096001" cy="5130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3E2BF3-8599-F348-9C7A-1500A54AC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041" y="21569"/>
            <a:ext cx="635000" cy="469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0CEB82-D297-7B45-BE40-823F348AF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8103" y="43138"/>
            <a:ext cx="6350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31ECDD-9106-0D46-A31E-510CA8D44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1572" y="43138"/>
            <a:ext cx="635000" cy="469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596E08-803A-9D4F-BEBE-D55F62C68A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7000" y="0"/>
            <a:ext cx="635000" cy="4699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67FC8E-BCD1-AC46-A636-AA8D859117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03103" y="21569"/>
            <a:ext cx="635000" cy="469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DE6CDB-DCD4-CE4A-BC96-BB97AE354A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22000" y="0"/>
            <a:ext cx="635000" cy="46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B9CE85-BBBA-7442-BADD-8D0F46DD07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38103" y="-113921"/>
            <a:ext cx="783897" cy="6977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A1C8A0-5133-8A4E-9E29-64DA79D9BE31}"/>
              </a:ext>
            </a:extLst>
          </p:cNvPr>
          <p:cNvSpPr txBox="1"/>
          <p:nvPr/>
        </p:nvSpPr>
        <p:spPr>
          <a:xfrm>
            <a:off x="3069021" y="2259724"/>
            <a:ext cx="519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 with each 3 possible answers and 1 correct</a:t>
            </a:r>
          </a:p>
        </p:txBody>
      </p:sp>
    </p:spTree>
    <p:extLst>
      <p:ext uri="{BB962C8B-B14F-4D97-AF65-F5344CB8AC3E}">
        <p14:creationId xmlns:p14="http://schemas.microsoft.com/office/powerpoint/2010/main" val="1213316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58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Bechara Rizk</dc:creator>
  <cp:lastModifiedBy>Bechara Rizk</cp:lastModifiedBy>
  <cp:revision>12</cp:revision>
  <dcterms:created xsi:type="dcterms:W3CDTF">2020-03-28T15:41:07Z</dcterms:created>
  <dcterms:modified xsi:type="dcterms:W3CDTF">2020-04-01T14:33:17Z</dcterms:modified>
</cp:coreProperties>
</file>