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E9B9948-1919-47AD-BE50-E761425BF67A}">
          <p14:sldIdLst>
            <p14:sldId id="256"/>
            <p14:sldId id="260"/>
            <p14:sldId id="257"/>
            <p14:sldId id="258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B304-7A2D-4CCA-9CF6-BCBF2BD1A73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8B8-4123-40E3-984A-2A36AA170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0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B304-7A2D-4CCA-9CF6-BCBF2BD1A73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8B8-4123-40E3-984A-2A36AA170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52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B304-7A2D-4CCA-9CF6-BCBF2BD1A73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8B8-4123-40E3-984A-2A36AA170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065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B304-7A2D-4CCA-9CF6-BCBF2BD1A73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8B8-4123-40E3-984A-2A36AA17053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194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B304-7A2D-4CCA-9CF6-BCBF2BD1A73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8B8-4123-40E3-984A-2A36AA170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724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B304-7A2D-4CCA-9CF6-BCBF2BD1A73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8B8-4123-40E3-984A-2A36AA170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417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B304-7A2D-4CCA-9CF6-BCBF2BD1A73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8B8-4123-40E3-984A-2A36AA170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60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B304-7A2D-4CCA-9CF6-BCBF2BD1A73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8B8-4123-40E3-984A-2A36AA170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531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B304-7A2D-4CCA-9CF6-BCBF2BD1A73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8B8-4123-40E3-984A-2A36AA170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96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B304-7A2D-4CCA-9CF6-BCBF2BD1A73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8B8-4123-40E3-984A-2A36AA170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3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B304-7A2D-4CCA-9CF6-BCBF2BD1A73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8B8-4123-40E3-984A-2A36AA170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39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B304-7A2D-4CCA-9CF6-BCBF2BD1A73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8B8-4123-40E3-984A-2A36AA170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9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B304-7A2D-4CCA-9CF6-BCBF2BD1A73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8B8-4123-40E3-984A-2A36AA170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45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B304-7A2D-4CCA-9CF6-BCBF2BD1A73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8B8-4123-40E3-984A-2A36AA170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12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B304-7A2D-4CCA-9CF6-BCBF2BD1A73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8B8-4123-40E3-984A-2A36AA170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57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B304-7A2D-4CCA-9CF6-BCBF2BD1A73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8B8-4123-40E3-984A-2A36AA170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86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B304-7A2D-4CCA-9CF6-BCBF2BD1A73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8B8-4123-40E3-984A-2A36AA170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07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AB304-7A2D-4CCA-9CF6-BCBF2BD1A73B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E8B8-4123-40E3-984A-2A36AA170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640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l-tutorial/" TargetMode="External"/><Relationship Id="rId7" Type="http://schemas.openxmlformats.org/officeDocument/2006/relationships/hyperlink" Target="https://www.geeksforgeeks.org/create-schema-in-sql-server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hyperlink" Target="https://www.geeksforgeeks.org/structured-query-language/" TargetMode="External"/><Relationship Id="rId5" Type="http://schemas.openxmlformats.org/officeDocument/2006/relationships/hyperlink" Target="https://www.geeksforgeeks.org/introduction-to-nosql/" TargetMode="External"/><Relationship Id="rId4" Type="http://schemas.openxmlformats.org/officeDocument/2006/relationships/hyperlink" Target="https://www.geeksforgeeks.org/rdbms-full-for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6118" y="0"/>
            <a:ext cx="9144000" cy="1365161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 NoSQL &amp;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SQL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8540" y="2790669"/>
            <a:ext cx="10285928" cy="2451032"/>
          </a:xfrm>
        </p:spPr>
        <p:txBody>
          <a:bodyPr>
            <a:normAutofit fontScale="70000" lnSpcReduction="20000"/>
          </a:bodyPr>
          <a:lstStyle/>
          <a:p>
            <a:pPr fontAlgn="base">
              <a:lnSpc>
                <a:spcPct val="210000"/>
              </a:lnSpc>
            </a:pPr>
            <a:r>
              <a:rPr lang="en-US" dirty="0"/>
              <a:t>When it comes to choosing a database the biggest decision is picking a </a:t>
            </a:r>
            <a:r>
              <a:rPr lang="en-US" b="1" dirty="0"/>
              <a:t>relational (SQL)</a:t>
            </a:r>
            <a:r>
              <a:rPr lang="en-US" dirty="0"/>
              <a:t> or </a:t>
            </a:r>
            <a:r>
              <a:rPr lang="en-US" b="1" dirty="0"/>
              <a:t>non-relational (NoSQL)</a:t>
            </a:r>
            <a:r>
              <a:rPr lang="en-US" dirty="0"/>
              <a:t> data structure. While both databases are viable options still there are certain key differences between the two that users must keep in mind when making a decision.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335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73"/>
    </mc:Choice>
    <mc:Fallback>
      <p:transition spd="slow" advTm="5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2" y="168812"/>
            <a:ext cx="11000935" cy="6555544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011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68"/>
    </mc:Choice>
    <mc:Fallback>
      <p:transition spd="slow" advTm="41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893" y="619091"/>
            <a:ext cx="8681550" cy="814341"/>
          </a:xfrm>
        </p:spPr>
        <p:txBody>
          <a:bodyPr>
            <a:noAutofit/>
          </a:bodyPr>
          <a:lstStyle/>
          <a:p>
            <a:r>
              <a:rPr lang="en-US" sz="2800" b="1" dirty="0"/>
              <a:t>Main differences between NoSQL and </a:t>
            </a:r>
            <a:r>
              <a:rPr lang="en-US" sz="2800" b="1" dirty="0" smtClean="0"/>
              <a:t>SQL:</a:t>
            </a:r>
            <a:r>
              <a:rPr lang="en-US" sz="2800" b="1" dirty="0"/>
              <a:t/>
            </a:r>
            <a:br>
              <a:rPr lang="en-US" sz="2800" b="1" dirty="0"/>
            </a:b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4749" y="1026262"/>
            <a:ext cx="11303358" cy="514271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b="1" dirty="0" smtClean="0"/>
              <a:t>Type</a:t>
            </a:r>
            <a:r>
              <a:rPr lang="fr-FR" dirty="0" smtClean="0"/>
              <a:t>:  </a:t>
            </a:r>
          </a:p>
          <a:p>
            <a:pPr algn="just"/>
            <a:r>
              <a:rPr lang="en-US" u="sng" dirty="0">
                <a:hlinkClick r:id="rId3"/>
              </a:rPr>
              <a:t>SQL</a:t>
            </a:r>
            <a:r>
              <a:rPr lang="en-US" dirty="0"/>
              <a:t> databases are primarily called Relational Databases </a:t>
            </a:r>
            <a:r>
              <a:rPr lang="en-US" u="sng" dirty="0">
                <a:hlinkClick r:id="rId4"/>
              </a:rPr>
              <a:t>(RDBMS)</a:t>
            </a:r>
            <a:r>
              <a:rPr lang="en-US" dirty="0"/>
              <a:t>; whereas </a:t>
            </a:r>
            <a:r>
              <a:rPr lang="en-US" u="sng" dirty="0">
                <a:hlinkClick r:id="rId5"/>
              </a:rPr>
              <a:t>NoSQL databases</a:t>
            </a:r>
            <a:r>
              <a:rPr lang="en-US" dirty="0"/>
              <a:t> are primarily called non-relational or distributed databases. </a:t>
            </a:r>
            <a:endParaRPr lang="en-US" dirty="0" smtClean="0"/>
          </a:p>
          <a:p>
            <a:pPr algn="l"/>
            <a:r>
              <a:rPr lang="fr-FR" b="1" dirty="0" smtClean="0"/>
              <a:t>Language: </a:t>
            </a:r>
            <a:r>
              <a:rPr lang="fr-FR" b="1" dirty="0"/>
              <a:t> </a:t>
            </a:r>
            <a:endParaRPr lang="fr-FR" b="1" dirty="0" smtClean="0"/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SQL</a:t>
            </a:r>
            <a:r>
              <a:rPr lang="en-US" dirty="0"/>
              <a:t> databases define and manipulate data-based </a:t>
            </a:r>
            <a:r>
              <a:rPr lang="en-US" u="sng" dirty="0">
                <a:hlinkClick r:id="rId6"/>
              </a:rPr>
              <a:t>structured query language (SQL)</a:t>
            </a:r>
            <a:r>
              <a:rPr lang="en-US" dirty="0"/>
              <a:t>. Seeing from a side this language is extremely powerful. SQL is one of the most versatile and widely-used options available which makes it a safe choice, especially for great complex queries. But from another side, it can be restrictive. SQL requires you to use predefined </a:t>
            </a:r>
            <a:r>
              <a:rPr lang="en-US" u="sng" dirty="0">
                <a:hlinkClick r:id="rId7"/>
              </a:rPr>
              <a:t>schemas</a:t>
            </a:r>
            <a:r>
              <a:rPr lang="en-US" dirty="0"/>
              <a:t> to determine the structure of your data before you work with it. Also, all of your data must follow the same structure. This can require significant up-front preparation which means that a change in the structure would be both difficult and disruptive to your whole system. </a:t>
            </a:r>
            <a:endParaRPr lang="fr-FR" b="1" dirty="0"/>
          </a:p>
          <a:p>
            <a:pPr algn="l"/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85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86"/>
    </mc:Choice>
    <mc:Fallback>
      <p:transition spd="slow" advTm="78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5960" y="1180810"/>
            <a:ext cx="11509420" cy="26313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 smtClean="0"/>
              <a:t>A 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NoSQL</a:t>
            </a:r>
            <a:r>
              <a:rPr lang="en-US" sz="2600" dirty="0" smtClean="0"/>
              <a:t> database has a dynamic schema for unstructured data. Data is stored in many ways which means it can be document-oriented, column-oriented, graph-based, or organized as a key-value store. This flexibility means that documents can be created without having a defined structure first. Also, each document can have its own unique structure. The syntax varies from database to database, and you can add fields as you go. </a:t>
            </a:r>
          </a:p>
          <a:p>
            <a:endParaRPr lang="en-US" dirty="0" smtClean="0"/>
          </a:p>
          <a:p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654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4"/>
    </mc:Choice>
    <mc:Fallback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154745"/>
            <a:ext cx="11633982" cy="655554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9902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60"/>
    </mc:Choice>
    <mc:Fallback>
      <p:transition spd="slow" advTm="32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9" y="168812"/>
            <a:ext cx="11545171" cy="651334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762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57"/>
    </mc:Choice>
    <mc:Fallback>
      <p:transition spd="slow" advTm="28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8|1.1|1.4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92</TotalTime>
  <Words>101</Words>
  <Application>Microsoft Office PowerPoint</Application>
  <PresentationFormat>Grand écran</PresentationFormat>
  <Paragraphs>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 NoSQL &amp; SQL</vt:lpstr>
      <vt:lpstr>Présentation PowerPoint</vt:lpstr>
      <vt:lpstr>Main differences between NoSQL and SQL: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&amp; SQL</dc:title>
  <dc:creator>DELL</dc:creator>
  <cp:lastModifiedBy>DELL</cp:lastModifiedBy>
  <cp:revision>5</cp:revision>
  <dcterms:created xsi:type="dcterms:W3CDTF">2023-07-17T18:14:34Z</dcterms:created>
  <dcterms:modified xsi:type="dcterms:W3CDTF">2023-07-17T19:46:53Z</dcterms:modified>
</cp:coreProperties>
</file>