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FD6A-4956-4781-B2BD-3A87EECA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49E5F-A1F6-475C-8456-6A78A36B5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ECCB-B207-40D0-AD19-32E37C0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7808-7056-4B78-8C27-F8E6D060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A0A9-1853-43B5-9E18-FB226FE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FECE-5C7B-4330-B223-7F75FC4C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DD8A-71CA-484B-BFFE-A6FBAA8F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850B-AFD1-462B-A86D-5D84A828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D7C0-6EDB-4AA2-A394-98AFD041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1BB4-1A20-4E13-BAE7-037DFC99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A220A-46E5-4A34-8749-C1DFE2D5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85F9-C491-469F-BC62-86FCB12A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9A23-3822-4DD7-8F11-780F6F4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E6F0-42AD-4E4A-AED4-8A6E2D30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87FB-C76F-41B3-8754-FA552EEF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FDA3-F335-4E6D-8320-6E6825A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59E1-D6F5-4226-BEDD-7212E94B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DA3D-CA44-4A64-BB06-B97EFE6D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D064-1FE8-4FCC-AF6B-B7DCD58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B3F0-B01F-44B1-900B-A4C002D2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D550-85D7-4C68-8DE2-E896E1CA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49D4-950B-4A8D-9661-1280129C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C587-600E-4C99-8595-D239FC21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7668-61A6-4ED1-86EC-E2460E6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1A10-24B3-4B13-BFEE-56A89EF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799-A97D-40E3-A5FB-3747B9A9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831B-6035-460D-9182-9B2152B9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6A76C-8C11-4A0B-9FF4-2EB9D61D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03EAE-1ABD-48F8-887D-527A64F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10C6-CFF2-4C59-908E-D30679C4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F84E-77AD-41EB-AE4E-F8B2D02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3198-BBCF-410F-AB6C-F32F35B3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7A97-3054-4FD6-B8B3-C3366F4E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39CC-75BD-458D-AB77-80F3A037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D4533-4633-4D5F-A3E6-A71DF8AC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D5D4A-1AA1-41AD-A789-3272ABD4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821A2-1F5A-4DD8-B555-2F770216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E3090-F3BA-49E4-A5B5-E561D368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2CD72-0A84-4ADA-AFBB-6EC5863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201-CB0E-4A70-952B-78C48675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4556-FB04-4B4C-8FDD-521AE891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9F096-A591-4041-BB98-5D779932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C545-4574-46A7-9DAA-0675CBE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BEB3-F8CA-4134-A4B9-AA07BBC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28125-F767-43D8-BA4E-19058B3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A726-2252-47BE-B695-DA0AB36A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06AC-D104-4FBB-AA37-0BE1A7C9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94F9-8AC5-45F9-8407-5CE9EF64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C8C1-4A10-421B-B0CD-583A5D75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E902-B046-4017-A5E0-87A694B6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2F52-3BAB-4F8E-80F9-D191B35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3EEF-7CFE-481B-A401-0002930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1D5E-7779-4826-9D9C-E16B2A32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5D1F-9089-4516-AE1C-7B63D640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0B99-3715-4D32-B977-A5429871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B530D-AAEA-4786-AE41-C02135F2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9331-5C61-484C-9234-8EDA87C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69E6-64E3-4D3B-8DD7-107D2EE5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3E7A3-017E-4C5B-937A-B68DAC9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80AB-337A-4112-8119-21B68342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58DC-83EB-4B63-992E-CEE63567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82DB-0B6E-4368-A25B-114D99B8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4DF1-29CC-4AC5-8E0C-334DFE59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10:</a:t>
            </a:r>
            <a:br>
              <a:rPr lang="en-US" sz="5800" dirty="0"/>
            </a:br>
            <a:r>
              <a:rPr lang="en-US" sz="5800" dirty="0"/>
              <a:t>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E528DB24-DA73-4CE2-A632-9D3D971C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" y="0"/>
            <a:ext cx="12179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C67B3-D993-471D-A9A7-6D966231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Motor Programs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4011-F7E1-4E6C-B2B7-22A766E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Throwing a ball or riding a bike</a:t>
            </a:r>
          </a:p>
          <a:p>
            <a:r>
              <a:rPr lang="en-US" sz="2000" dirty="0"/>
              <a:t>Mouse vs keyboard</a:t>
            </a:r>
          </a:p>
          <a:p>
            <a:r>
              <a:rPr lang="en-US" sz="2000" dirty="0"/>
              <a:t>Effectiveness, learning curve, ease of use, comfort</a:t>
            </a:r>
          </a:p>
          <a:p>
            <a:r>
              <a:rPr lang="en-US" sz="2000" dirty="0"/>
              <a:t>Implications for VR</a:t>
            </a:r>
          </a:p>
        </p:txBody>
      </p:sp>
    </p:spTree>
    <p:extLst>
      <p:ext uri="{BB962C8B-B14F-4D97-AF65-F5344CB8AC3E}">
        <p14:creationId xmlns:p14="http://schemas.microsoft.com/office/powerpoint/2010/main" val="394955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93D25-EBA4-43C9-BCC7-4C39312F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Movement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B9-1367-42E9-8FEC-7F65CAF8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Walking in large circles</a:t>
            </a:r>
          </a:p>
          <a:p>
            <a:r>
              <a:rPr lang="en-US" sz="2000"/>
              <a:t>Rotating in VR</a:t>
            </a:r>
          </a:p>
          <a:p>
            <a:r>
              <a:rPr lang="en-US" sz="2000"/>
              <a:t>Non-planar locomotion</a:t>
            </a:r>
          </a:p>
          <a:p>
            <a:r>
              <a:rPr lang="en-US" sz="2000"/>
              <a:t>Specialized hardware (treadmill or bike)</a:t>
            </a:r>
          </a:p>
          <a:p>
            <a:r>
              <a:rPr lang="en-US" sz="2000"/>
              <a:t>Teleportation (Wayfinding)</a:t>
            </a:r>
          </a:p>
        </p:txBody>
      </p:sp>
    </p:spTree>
    <p:extLst>
      <p:ext uri="{BB962C8B-B14F-4D97-AF65-F5344CB8AC3E}">
        <p14:creationId xmlns:p14="http://schemas.microsoft.com/office/powerpoint/2010/main" val="12644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8E43-A540-4598-A0AF-9A5DEF5B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Reducing Vection for VR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A07D-9464-48C4-A4C7-E1A90DF3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FBBCF5-B985-4AE7-A6A0-5FFC9E2B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0143"/>
              </p:ext>
            </p:extLst>
          </p:nvPr>
        </p:nvGraphicFramePr>
        <p:xfrm>
          <a:off x="655320" y="2644518"/>
          <a:ext cx="8128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07292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6733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Reduce field of view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Raise the point of view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Change more abruptly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Decrease details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Reduce contrast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Add sensory cues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Distract the user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Play lots of FPS games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75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01C92-6D49-405B-BD54-2AA3CE9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Physical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CC2-1400-4D0A-B615-997107F9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Avoid gorilla arms</a:t>
            </a:r>
          </a:p>
          <a:p>
            <a:r>
              <a:rPr lang="en-US" sz="2000"/>
              <a:t>Virtual laser pointer</a:t>
            </a:r>
          </a:p>
          <a:p>
            <a:r>
              <a:rPr lang="en-US" sz="2000"/>
              <a:t>Carrying for long time</a:t>
            </a:r>
          </a:p>
          <a:p>
            <a:r>
              <a:rPr lang="en-US" sz="2000"/>
              <a:t>Basin of attraction</a:t>
            </a:r>
          </a:p>
          <a:p>
            <a:r>
              <a:rPr lang="en-US" sz="2000"/>
              <a:t>Remapping (doorknob)</a:t>
            </a:r>
          </a:p>
        </p:txBody>
      </p:sp>
    </p:spTree>
    <p:extLst>
      <p:ext uri="{BB962C8B-B14F-4D97-AF65-F5344CB8AC3E}">
        <p14:creationId xmlns:p14="http://schemas.microsoft.com/office/powerpoint/2010/main" val="416871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4310-1EBD-4F0D-98C6-0EAB1099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Social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5D2-F4AA-4FDB-AFD6-A193EC8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Avatars vs virtual capture</a:t>
            </a:r>
          </a:p>
          <a:p>
            <a:r>
              <a:rPr lang="en-US" sz="2000"/>
              <a:t>Visual, auditory, and behavioral appearance</a:t>
            </a:r>
          </a:p>
          <a:p>
            <a:r>
              <a:rPr lang="en-US" sz="2000"/>
              <a:t>One-on-one vs society</a:t>
            </a:r>
          </a:p>
          <a:p>
            <a:r>
              <a:rPr lang="en-US" sz="2000"/>
              <a:t>Symmetrical vs complementary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12141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7DAAB-65A1-410A-80F2-C06CF3A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Other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DD4B-0F65-4D1E-8889-CAE0D0AD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Information and media</a:t>
            </a:r>
          </a:p>
          <a:p>
            <a:r>
              <a:rPr lang="en-US" sz="2000"/>
              <a:t>Text editing</a:t>
            </a:r>
          </a:p>
          <a:p>
            <a:r>
              <a:rPr lang="en-US" sz="2000"/>
              <a:t>3D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8328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10: Interaction</vt:lpstr>
      <vt:lpstr>Motor Programs</vt:lpstr>
      <vt:lpstr>Movement</vt:lpstr>
      <vt:lpstr>Reducing Vection for VR</vt:lpstr>
      <vt:lpstr>Physical Interactions</vt:lpstr>
      <vt:lpstr>Social Interactions</vt:lpstr>
      <vt:lpstr>Other Interactions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Interaction</dc:title>
  <dc:creator>Beck Peterson</dc:creator>
  <cp:lastModifiedBy>Beck Peterson</cp:lastModifiedBy>
  <cp:revision>1</cp:revision>
  <dcterms:created xsi:type="dcterms:W3CDTF">2019-11-20T01:44:21Z</dcterms:created>
  <dcterms:modified xsi:type="dcterms:W3CDTF">2019-11-20T01:44:43Z</dcterms:modified>
</cp:coreProperties>
</file>