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2" r:id="rId6"/>
    <p:sldId id="259" r:id="rId7"/>
    <p:sldId id="278" r:id="rId8"/>
    <p:sldId id="273" r:id="rId9"/>
    <p:sldId id="279" r:id="rId10"/>
    <p:sldId id="277" r:id="rId11"/>
    <p:sldId id="274" r:id="rId12"/>
    <p:sldId id="280" r:id="rId13"/>
    <p:sldId id="276" r:id="rId14"/>
    <p:sldId id="264" r:id="rId15"/>
    <p:sldId id="265" r:id="rId16"/>
    <p:sldId id="294" r:id="rId17"/>
    <p:sldId id="295" r:id="rId18"/>
    <p:sldId id="301" r:id="rId19"/>
    <p:sldId id="298" r:id="rId20"/>
    <p:sldId id="296" r:id="rId21"/>
    <p:sldId id="285" r:id="rId22"/>
    <p:sldId id="299" r:id="rId23"/>
    <p:sldId id="297" r:id="rId24"/>
    <p:sldId id="286" r:id="rId25"/>
    <p:sldId id="300" r:id="rId26"/>
    <p:sldId id="266" r:id="rId27"/>
    <p:sldId id="267" r:id="rId28"/>
    <p:sldId id="271" r:id="rId29"/>
    <p:sldId id="287" r:id="rId30"/>
    <p:sldId id="291" r:id="rId31"/>
    <p:sldId id="289" r:id="rId32"/>
    <p:sldId id="288" r:id="rId33"/>
    <p:sldId id="292" r:id="rId34"/>
    <p:sldId id="290" r:id="rId35"/>
    <p:sldId id="268" r:id="rId36"/>
    <p:sldId id="26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ck Peterson" initials="BP" lastIdx="1" clrIdx="0">
    <p:extLst>
      <p:ext uri="{19B8F6BF-5375-455C-9EA6-DF929625EA0E}">
        <p15:presenceInfo xmlns:p15="http://schemas.microsoft.com/office/powerpoint/2012/main" userId="cec28bc574d02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/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Colors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Eye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Imperfections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7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7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/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/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 dirty="0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/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Cameras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2"/>
      <dgm:spPr/>
    </dgm:pt>
    <dgm:pt modelId="{EA31EAEF-CED8-4088-8D6F-75D2DEBFD20B}" type="pres">
      <dgm:prSet presAssocID="{23621F10-F7D0-4382-98A9-20FB87108816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2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2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7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B692E91-E63E-4EA7-84E6-C66AD7D7D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354BD-839E-4BAB-B7D5-118D95D90BCE}">
      <dgm:prSet/>
      <dgm:spPr/>
      <dgm:t>
        <a:bodyPr/>
        <a:lstStyle/>
        <a:p>
          <a:r>
            <a:rPr lang="en-US"/>
            <a:t>Physics</a:t>
          </a:r>
        </a:p>
      </dgm:t>
    </dgm:pt>
    <dgm:pt modelId="{F3C59D6C-CA86-4AC4-BCF0-3DAE4698AF21}" type="parTrans" cxnId="{7A792DE3-63EF-46AA-B7AD-B2E033ACAA5C}">
      <dgm:prSet/>
      <dgm:spPr/>
      <dgm:t>
        <a:bodyPr/>
        <a:lstStyle/>
        <a:p>
          <a:endParaRPr lang="en-US"/>
        </a:p>
      </dgm:t>
    </dgm:pt>
    <dgm:pt modelId="{24A05809-4919-4EAB-BF42-086992170057}" type="sibTrans" cxnId="{7A792DE3-63EF-46AA-B7AD-B2E033ACAA5C}">
      <dgm:prSet/>
      <dgm:spPr/>
      <dgm:t>
        <a:bodyPr/>
        <a:lstStyle/>
        <a:p>
          <a:endParaRPr lang="en-US"/>
        </a:p>
      </dgm:t>
    </dgm:pt>
    <dgm:pt modelId="{445D4938-2A04-4AC9-9F7B-AEFF12004841}">
      <dgm:prSet/>
      <dgm:spPr/>
      <dgm:t>
        <a:bodyPr/>
        <a:lstStyle/>
        <a:p>
          <a:r>
            <a:rPr lang="en-US"/>
            <a:t>Perception</a:t>
          </a:r>
        </a:p>
      </dgm:t>
    </dgm:pt>
    <dgm:pt modelId="{F46D82C2-E416-4B70-910C-136B4E0F3421}" type="parTrans" cxnId="{6750B284-9A17-45EF-82B6-9E460FCE559B}">
      <dgm:prSet/>
      <dgm:spPr/>
      <dgm:t>
        <a:bodyPr/>
        <a:lstStyle/>
        <a:p>
          <a:endParaRPr lang="en-US"/>
        </a:p>
      </dgm:t>
    </dgm:pt>
    <dgm:pt modelId="{AC55B2DD-B560-488B-8D6A-8B67B18E7C3F}" type="sibTrans" cxnId="{6750B284-9A17-45EF-82B6-9E460FCE559B}">
      <dgm:prSet/>
      <dgm:spPr/>
      <dgm:t>
        <a:bodyPr/>
        <a:lstStyle/>
        <a:p>
          <a:endParaRPr lang="en-US"/>
        </a:p>
      </dgm:t>
    </dgm:pt>
    <dgm:pt modelId="{37741037-6D9B-4D09-84B3-850D34BEC2C5}">
      <dgm:prSet/>
      <dgm:spPr/>
      <dgm:t>
        <a:bodyPr/>
        <a:lstStyle/>
        <a:p>
          <a:r>
            <a:rPr lang="en-US" dirty="0"/>
            <a:t>Hardware</a:t>
          </a:r>
        </a:p>
      </dgm:t>
    </dgm:pt>
    <dgm:pt modelId="{D36F321C-E8BD-4622-9E8D-D444A08FAAA4}" type="parTrans" cxnId="{2DE14278-F685-41AF-AAC0-7D0682D4FC4C}">
      <dgm:prSet/>
      <dgm:spPr/>
      <dgm:t>
        <a:bodyPr/>
        <a:lstStyle/>
        <a:p>
          <a:endParaRPr lang="en-US"/>
        </a:p>
      </dgm:t>
    </dgm:pt>
    <dgm:pt modelId="{84925B5C-6865-420B-BEF9-34C517A9C3A6}" type="sibTrans" cxnId="{2DE14278-F685-41AF-AAC0-7D0682D4FC4C}">
      <dgm:prSet/>
      <dgm:spPr/>
      <dgm:t>
        <a:bodyPr/>
        <a:lstStyle/>
        <a:p>
          <a:endParaRPr lang="en-US"/>
        </a:p>
      </dgm:t>
    </dgm:pt>
    <dgm:pt modelId="{6BF129AC-A374-4151-8D4A-F34FC077EB09}" type="pres">
      <dgm:prSet presAssocID="{5B692E91-E63E-4EA7-84E6-C66AD7D7D6A3}" presName="root" presStyleCnt="0">
        <dgm:presLayoutVars>
          <dgm:dir/>
          <dgm:resizeHandles val="exact"/>
        </dgm:presLayoutVars>
      </dgm:prSet>
      <dgm:spPr/>
    </dgm:pt>
    <dgm:pt modelId="{C7C6BF43-CA05-4623-9AD3-76BA870909AD}" type="pres">
      <dgm:prSet presAssocID="{284354BD-839E-4BAB-B7D5-118D95D90BCE}" presName="compNode" presStyleCnt="0"/>
      <dgm:spPr/>
    </dgm:pt>
    <dgm:pt modelId="{4FFA4AB4-3820-41F2-BC72-F0696F6B3EB6}" type="pres">
      <dgm:prSet presAssocID="{284354BD-839E-4BAB-B7D5-118D95D90BCE}" presName="bgRect" presStyleLbl="bgShp" presStyleIdx="0" presStyleCnt="3"/>
      <dgm:spPr>
        <a:solidFill>
          <a:schemeClr val="bg1">
            <a:lumMod val="95000"/>
          </a:schemeClr>
        </a:solidFill>
      </dgm:spPr>
    </dgm:pt>
    <dgm:pt modelId="{FEDBFFBC-7F71-41E6-ABF8-F613C8ADF4F4}" type="pres">
      <dgm:prSet presAssocID="{284354BD-839E-4BAB-B7D5-118D95D90B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C351650-7BFD-4939-9947-53490DACC10A}" type="pres">
      <dgm:prSet presAssocID="{284354BD-839E-4BAB-B7D5-118D95D90BCE}" presName="spaceRect" presStyleCnt="0"/>
      <dgm:spPr/>
    </dgm:pt>
    <dgm:pt modelId="{3F236B42-52A7-4AC4-9269-16C2F544D7F3}" type="pres">
      <dgm:prSet presAssocID="{284354BD-839E-4BAB-B7D5-118D95D90BCE}" presName="parTx" presStyleLbl="revTx" presStyleIdx="0" presStyleCnt="3">
        <dgm:presLayoutVars>
          <dgm:chMax val="0"/>
          <dgm:chPref val="0"/>
        </dgm:presLayoutVars>
      </dgm:prSet>
      <dgm:spPr/>
    </dgm:pt>
    <dgm:pt modelId="{3B958E50-ED38-46FE-8173-66A8D70CE47A}" type="pres">
      <dgm:prSet presAssocID="{24A05809-4919-4EAB-BF42-086992170057}" presName="sibTrans" presStyleCnt="0"/>
      <dgm:spPr/>
    </dgm:pt>
    <dgm:pt modelId="{FE6BD3EE-C8E7-4BEC-A2E2-5E89907EEECD}" type="pres">
      <dgm:prSet presAssocID="{445D4938-2A04-4AC9-9F7B-AEFF12004841}" presName="compNode" presStyleCnt="0"/>
      <dgm:spPr/>
    </dgm:pt>
    <dgm:pt modelId="{936700F2-176F-44B9-85B7-2044E149DEFA}" type="pres">
      <dgm:prSet presAssocID="{445D4938-2A04-4AC9-9F7B-AEFF12004841}" presName="bgRect" presStyleLbl="bgShp" presStyleIdx="1" presStyleCnt="3"/>
      <dgm:spPr>
        <a:solidFill>
          <a:schemeClr val="bg1">
            <a:lumMod val="95000"/>
          </a:schemeClr>
        </a:solidFill>
      </dgm:spPr>
    </dgm:pt>
    <dgm:pt modelId="{C58FFE43-28CF-4DF9-9879-1ACEBBE5F5A7}" type="pres">
      <dgm:prSet presAssocID="{445D4938-2A04-4AC9-9F7B-AEFF12004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D5E2ACE-BA73-4F7B-9459-F5AF9ABFA0B7}" type="pres">
      <dgm:prSet presAssocID="{445D4938-2A04-4AC9-9F7B-AEFF12004841}" presName="spaceRect" presStyleCnt="0"/>
      <dgm:spPr/>
    </dgm:pt>
    <dgm:pt modelId="{E756333C-55E8-4AD0-BA47-33856F950879}" type="pres">
      <dgm:prSet presAssocID="{445D4938-2A04-4AC9-9F7B-AEFF12004841}" presName="parTx" presStyleLbl="revTx" presStyleIdx="1" presStyleCnt="3">
        <dgm:presLayoutVars>
          <dgm:chMax val="0"/>
          <dgm:chPref val="0"/>
        </dgm:presLayoutVars>
      </dgm:prSet>
      <dgm:spPr/>
    </dgm:pt>
    <dgm:pt modelId="{D4306229-5491-4FEE-9751-D7C435288DA7}" type="pres">
      <dgm:prSet presAssocID="{AC55B2DD-B560-488B-8D6A-8B67B18E7C3F}" presName="sibTrans" presStyleCnt="0"/>
      <dgm:spPr/>
    </dgm:pt>
    <dgm:pt modelId="{E2501F56-AEAE-4F53-A56C-3B4A0301B669}" type="pres">
      <dgm:prSet presAssocID="{37741037-6D9B-4D09-84B3-850D34BEC2C5}" presName="compNode" presStyleCnt="0"/>
      <dgm:spPr/>
    </dgm:pt>
    <dgm:pt modelId="{12B7B79B-F72F-466B-A156-BB9D93F403B4}" type="pres">
      <dgm:prSet presAssocID="{37741037-6D9B-4D09-84B3-850D34BEC2C5}" presName="bgRect" presStyleLbl="bgShp" presStyleIdx="2" presStyleCnt="3"/>
      <dgm:spPr>
        <a:solidFill>
          <a:schemeClr val="bg1">
            <a:lumMod val="95000"/>
          </a:schemeClr>
        </a:solidFill>
      </dgm:spPr>
    </dgm:pt>
    <dgm:pt modelId="{7DE1A39E-3A7C-4027-9A0D-1AE9C97DB2AC}" type="pres">
      <dgm:prSet presAssocID="{37741037-6D9B-4D09-84B3-850D34BEC2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81A92F4-1F82-4B69-86AC-2E807471A97D}" type="pres">
      <dgm:prSet presAssocID="{37741037-6D9B-4D09-84B3-850D34BEC2C5}" presName="spaceRect" presStyleCnt="0"/>
      <dgm:spPr/>
    </dgm:pt>
    <dgm:pt modelId="{87685DD1-4EE0-4281-8656-F168380F7F27}" type="pres">
      <dgm:prSet presAssocID="{37741037-6D9B-4D09-84B3-850D34BEC2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C38929-CE39-4FDA-B941-11301EB87A0A}" type="presOf" srcId="{445D4938-2A04-4AC9-9F7B-AEFF12004841}" destId="{E756333C-55E8-4AD0-BA47-33856F950879}" srcOrd="0" destOrd="0" presId="urn:microsoft.com/office/officeart/2018/2/layout/IconVerticalSolidList"/>
    <dgm:cxn modelId="{2DE14278-F685-41AF-AAC0-7D0682D4FC4C}" srcId="{5B692E91-E63E-4EA7-84E6-C66AD7D7D6A3}" destId="{37741037-6D9B-4D09-84B3-850D34BEC2C5}" srcOrd="2" destOrd="0" parTransId="{D36F321C-E8BD-4622-9E8D-D444A08FAAA4}" sibTransId="{84925B5C-6865-420B-BEF9-34C517A9C3A6}"/>
    <dgm:cxn modelId="{6750B284-9A17-45EF-82B6-9E460FCE559B}" srcId="{5B692E91-E63E-4EA7-84E6-C66AD7D7D6A3}" destId="{445D4938-2A04-4AC9-9F7B-AEFF12004841}" srcOrd="1" destOrd="0" parTransId="{F46D82C2-E416-4B70-910C-136B4E0F3421}" sibTransId="{AC55B2DD-B560-488B-8D6A-8B67B18E7C3F}"/>
    <dgm:cxn modelId="{C1FFE887-4357-46C9-B8A0-A43095BBA105}" type="presOf" srcId="{284354BD-839E-4BAB-B7D5-118D95D90BCE}" destId="{3F236B42-52A7-4AC4-9269-16C2F544D7F3}" srcOrd="0" destOrd="0" presId="urn:microsoft.com/office/officeart/2018/2/layout/IconVerticalSolidList"/>
    <dgm:cxn modelId="{7D7BCB98-680B-455F-BB80-9701B6927498}" type="presOf" srcId="{37741037-6D9B-4D09-84B3-850D34BEC2C5}" destId="{87685DD1-4EE0-4281-8656-F168380F7F27}" srcOrd="0" destOrd="0" presId="urn:microsoft.com/office/officeart/2018/2/layout/IconVerticalSolidList"/>
    <dgm:cxn modelId="{5336129D-6748-41BC-96F7-215136A9B261}" type="presOf" srcId="{5B692E91-E63E-4EA7-84E6-C66AD7D7D6A3}" destId="{6BF129AC-A374-4151-8D4A-F34FC077EB09}" srcOrd="0" destOrd="0" presId="urn:microsoft.com/office/officeart/2018/2/layout/IconVerticalSolidList"/>
    <dgm:cxn modelId="{7A792DE3-63EF-46AA-B7AD-B2E033ACAA5C}" srcId="{5B692E91-E63E-4EA7-84E6-C66AD7D7D6A3}" destId="{284354BD-839E-4BAB-B7D5-118D95D90BCE}" srcOrd="0" destOrd="0" parTransId="{F3C59D6C-CA86-4AC4-BCF0-3DAE4698AF21}" sibTransId="{24A05809-4919-4EAB-BF42-086992170057}"/>
    <dgm:cxn modelId="{89DC7824-8F2A-4542-BB42-E15E2C2EE84A}" type="presParOf" srcId="{6BF129AC-A374-4151-8D4A-F34FC077EB09}" destId="{C7C6BF43-CA05-4623-9AD3-76BA870909AD}" srcOrd="0" destOrd="0" presId="urn:microsoft.com/office/officeart/2018/2/layout/IconVerticalSolidList"/>
    <dgm:cxn modelId="{E11E9CA2-D229-4AA2-B45C-EF58C275BA5D}" type="presParOf" srcId="{C7C6BF43-CA05-4623-9AD3-76BA870909AD}" destId="{4FFA4AB4-3820-41F2-BC72-F0696F6B3EB6}" srcOrd="0" destOrd="0" presId="urn:microsoft.com/office/officeart/2018/2/layout/IconVerticalSolidList"/>
    <dgm:cxn modelId="{DC4ACE29-711A-43E3-8F69-15581B2C921B}" type="presParOf" srcId="{C7C6BF43-CA05-4623-9AD3-76BA870909AD}" destId="{FEDBFFBC-7F71-41E6-ABF8-F613C8ADF4F4}" srcOrd="1" destOrd="0" presId="urn:microsoft.com/office/officeart/2018/2/layout/IconVerticalSolidList"/>
    <dgm:cxn modelId="{86BD9EB4-D4DD-42AC-ADC0-20D5F90FF89B}" type="presParOf" srcId="{C7C6BF43-CA05-4623-9AD3-76BA870909AD}" destId="{AC351650-7BFD-4939-9947-53490DACC10A}" srcOrd="2" destOrd="0" presId="urn:microsoft.com/office/officeart/2018/2/layout/IconVerticalSolidList"/>
    <dgm:cxn modelId="{0BC5B8D1-72B7-4DCA-AC3C-7E876510C9C4}" type="presParOf" srcId="{C7C6BF43-CA05-4623-9AD3-76BA870909AD}" destId="{3F236B42-52A7-4AC4-9269-16C2F544D7F3}" srcOrd="3" destOrd="0" presId="urn:microsoft.com/office/officeart/2018/2/layout/IconVerticalSolidList"/>
    <dgm:cxn modelId="{0069FDAC-E862-4733-92FB-1EBFFC097B84}" type="presParOf" srcId="{6BF129AC-A374-4151-8D4A-F34FC077EB09}" destId="{3B958E50-ED38-46FE-8173-66A8D70CE47A}" srcOrd="1" destOrd="0" presId="urn:microsoft.com/office/officeart/2018/2/layout/IconVerticalSolidList"/>
    <dgm:cxn modelId="{B61FE0A5-A2BD-4915-B9FF-89392CF30950}" type="presParOf" srcId="{6BF129AC-A374-4151-8D4A-F34FC077EB09}" destId="{FE6BD3EE-C8E7-4BEC-A2E2-5E89907EEECD}" srcOrd="2" destOrd="0" presId="urn:microsoft.com/office/officeart/2018/2/layout/IconVerticalSolidList"/>
    <dgm:cxn modelId="{E68401FC-876B-46C2-BBE6-3F0654787EC0}" type="presParOf" srcId="{FE6BD3EE-C8E7-4BEC-A2E2-5E89907EEECD}" destId="{936700F2-176F-44B9-85B7-2044E149DEFA}" srcOrd="0" destOrd="0" presId="urn:microsoft.com/office/officeart/2018/2/layout/IconVerticalSolidList"/>
    <dgm:cxn modelId="{7170D05C-4F9F-4321-96BB-5ACA94E95022}" type="presParOf" srcId="{FE6BD3EE-C8E7-4BEC-A2E2-5E89907EEECD}" destId="{C58FFE43-28CF-4DF9-9879-1ACEBBE5F5A7}" srcOrd="1" destOrd="0" presId="urn:microsoft.com/office/officeart/2018/2/layout/IconVerticalSolidList"/>
    <dgm:cxn modelId="{A374DCAE-F96E-4C1B-9614-D88AB8864966}" type="presParOf" srcId="{FE6BD3EE-C8E7-4BEC-A2E2-5E89907EEECD}" destId="{0D5E2ACE-BA73-4F7B-9459-F5AF9ABFA0B7}" srcOrd="2" destOrd="0" presId="urn:microsoft.com/office/officeart/2018/2/layout/IconVerticalSolidList"/>
    <dgm:cxn modelId="{92D03AF8-1900-4FFF-9CC0-BF04B577EB8D}" type="presParOf" srcId="{FE6BD3EE-C8E7-4BEC-A2E2-5E89907EEECD}" destId="{E756333C-55E8-4AD0-BA47-33856F950879}" srcOrd="3" destOrd="0" presId="urn:microsoft.com/office/officeart/2018/2/layout/IconVerticalSolidList"/>
    <dgm:cxn modelId="{D90DDC81-08BD-401A-A073-900F7FA0E43B}" type="presParOf" srcId="{6BF129AC-A374-4151-8D4A-F34FC077EB09}" destId="{D4306229-5491-4FEE-9751-D7C435288DA7}" srcOrd="3" destOrd="0" presId="urn:microsoft.com/office/officeart/2018/2/layout/IconVerticalSolidList"/>
    <dgm:cxn modelId="{8DE4F6E4-354A-46CD-A8F0-CDCFEEED690E}" type="presParOf" srcId="{6BF129AC-A374-4151-8D4A-F34FC077EB09}" destId="{E2501F56-AEAE-4F53-A56C-3B4A0301B669}" srcOrd="4" destOrd="0" presId="urn:microsoft.com/office/officeart/2018/2/layout/IconVerticalSolidList"/>
    <dgm:cxn modelId="{84C16D63-5A38-4759-AF87-CD4933DA215C}" type="presParOf" srcId="{E2501F56-AEAE-4F53-A56C-3B4A0301B669}" destId="{12B7B79B-F72F-466B-A156-BB9D93F403B4}" srcOrd="0" destOrd="0" presId="urn:microsoft.com/office/officeart/2018/2/layout/IconVerticalSolidList"/>
    <dgm:cxn modelId="{12FB27B2-5C9E-4F02-81AB-CFC911DC054C}" type="presParOf" srcId="{E2501F56-AEAE-4F53-A56C-3B4A0301B669}" destId="{7DE1A39E-3A7C-4027-9A0D-1AE9C97DB2AC}" srcOrd="1" destOrd="0" presId="urn:microsoft.com/office/officeart/2018/2/layout/IconVerticalSolidList"/>
    <dgm:cxn modelId="{C923E1F5-7B3C-4681-8A30-09F7592851BF}" type="presParOf" srcId="{E2501F56-AEAE-4F53-A56C-3B4A0301B669}" destId="{181A92F4-1F82-4B69-86AC-2E807471A97D}" srcOrd="2" destOrd="0" presId="urn:microsoft.com/office/officeart/2018/2/layout/IconVerticalSolidList"/>
    <dgm:cxn modelId="{0F4886AF-6C30-44C6-B8E5-D3FA3B8C7ED3}" type="presParOf" srcId="{E2501F56-AEAE-4F53-A56C-3B4A0301B669}" destId="{87685DD1-4EE0-4281-8656-F168380F7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>
        <a:solidFill>
          <a:schemeClr val="bg1">
            <a:lumMod val="75000"/>
          </a:schemeClr>
        </a:solidFill>
      </dgm:spPr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>
        <a:solidFill>
          <a:schemeClr val="bg1">
            <a:lumMod val="75000"/>
          </a:schemeClr>
        </a:solidFill>
      </dgm:spPr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/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2F4D15-3776-4A41-89E2-D996BB21BB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621F10-F7D0-4382-98A9-20FB871088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Light</a:t>
          </a:r>
        </a:p>
      </dgm:t>
    </dgm:pt>
    <dgm:pt modelId="{C150E101-2765-492C-8E98-607063D94572}" type="parTrans" cxnId="{C463C0F4-EBE8-47E8-B0BD-9F3FD17F69B1}">
      <dgm:prSet/>
      <dgm:spPr/>
      <dgm:t>
        <a:bodyPr/>
        <a:lstStyle/>
        <a:p>
          <a:endParaRPr lang="en-US"/>
        </a:p>
      </dgm:t>
    </dgm:pt>
    <dgm:pt modelId="{F268D689-B244-44C8-80E5-7245ADD376DC}" type="sibTrans" cxnId="{C463C0F4-EBE8-47E8-B0BD-9F3FD17F69B1}">
      <dgm:prSet/>
      <dgm:spPr/>
      <dgm:t>
        <a:bodyPr/>
        <a:lstStyle/>
        <a:p>
          <a:endParaRPr lang="en-US"/>
        </a:p>
      </dgm:t>
    </dgm:pt>
    <dgm:pt modelId="{018D75E1-7281-4914-901B-F815673EFE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Interactions</a:t>
          </a:r>
        </a:p>
      </dgm:t>
    </dgm:pt>
    <dgm:pt modelId="{B7A25880-C088-4052-A139-952357FDFBDB}" type="parTrans" cxnId="{AFA4FF62-1A11-4963-A7A4-FC55ED675F4F}">
      <dgm:prSet/>
      <dgm:spPr/>
      <dgm:t>
        <a:bodyPr/>
        <a:lstStyle/>
        <a:p>
          <a:endParaRPr lang="en-US"/>
        </a:p>
      </dgm:t>
    </dgm:pt>
    <dgm:pt modelId="{9D77B530-BE79-4B38-AA96-78DEBCB8A9FC}" type="sibTrans" cxnId="{AFA4FF62-1A11-4963-A7A4-FC55ED675F4F}">
      <dgm:prSet/>
      <dgm:spPr/>
      <dgm:t>
        <a:bodyPr/>
        <a:lstStyle/>
        <a:p>
          <a:endParaRPr lang="en-US"/>
        </a:p>
      </dgm:t>
    </dgm:pt>
    <dgm:pt modelId="{BE45906A-F239-40B8-8E86-664D6B5665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Equations</a:t>
          </a:r>
        </a:p>
      </dgm:t>
    </dgm:pt>
    <dgm:pt modelId="{77633E97-B802-4225-BD45-068EEF9BDFF7}" type="parTrans" cxnId="{0CCEC01D-4975-41DD-8559-E6449F070A61}">
      <dgm:prSet/>
      <dgm:spPr/>
      <dgm:t>
        <a:bodyPr/>
        <a:lstStyle/>
        <a:p>
          <a:endParaRPr lang="en-US"/>
        </a:p>
      </dgm:t>
    </dgm:pt>
    <dgm:pt modelId="{02083868-1EA1-41D4-9B5D-ABE89AA9EE13}" type="sibTrans" cxnId="{0CCEC01D-4975-41DD-8559-E6449F070A61}">
      <dgm:prSet/>
      <dgm:spPr/>
      <dgm:t>
        <a:bodyPr/>
        <a:lstStyle/>
        <a:p>
          <a:endParaRPr lang="en-US"/>
        </a:p>
      </dgm:t>
    </dgm:pt>
    <dgm:pt modelId="{9F81AC34-329D-4F69-B9DC-361E519D0CF6}" type="pres">
      <dgm:prSet presAssocID="{1A2F4D15-3776-4A41-89E2-D996BB21BBBA}" presName="root" presStyleCnt="0">
        <dgm:presLayoutVars>
          <dgm:dir/>
          <dgm:resizeHandles val="exact"/>
        </dgm:presLayoutVars>
      </dgm:prSet>
      <dgm:spPr/>
    </dgm:pt>
    <dgm:pt modelId="{C9AC954C-BDE6-45E8-A80E-4709B62EA573}" type="pres">
      <dgm:prSet presAssocID="{23621F10-F7D0-4382-98A9-20FB87108816}" presName="compNode" presStyleCnt="0"/>
      <dgm:spPr/>
    </dgm:pt>
    <dgm:pt modelId="{6FE43D3A-A713-48EB-BF0E-EC97D0055BCD}" type="pres">
      <dgm:prSet presAssocID="{23621F10-F7D0-4382-98A9-20FB87108816}" presName="iconBgRect" presStyleLbl="bgShp" presStyleIdx="0" presStyleCnt="3"/>
      <dgm:spPr/>
    </dgm:pt>
    <dgm:pt modelId="{EA31EAEF-CED8-4088-8D6F-75D2DEBFD20B}" type="pres">
      <dgm:prSet presAssocID="{23621F10-F7D0-4382-98A9-20FB871088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E3568A70-E5E8-41C4-A432-C0BC0C2BB64E}" type="pres">
      <dgm:prSet presAssocID="{23621F10-F7D0-4382-98A9-20FB87108816}" presName="spaceRect" presStyleCnt="0"/>
      <dgm:spPr/>
    </dgm:pt>
    <dgm:pt modelId="{FAE7DCF0-D218-4C2B-8F3E-999241BD85B4}" type="pres">
      <dgm:prSet presAssocID="{23621F10-F7D0-4382-98A9-20FB87108816}" presName="textRect" presStyleLbl="revTx" presStyleIdx="0" presStyleCnt="3">
        <dgm:presLayoutVars>
          <dgm:chMax val="1"/>
          <dgm:chPref val="1"/>
        </dgm:presLayoutVars>
      </dgm:prSet>
      <dgm:spPr/>
    </dgm:pt>
    <dgm:pt modelId="{387EC02B-7688-400C-B8EE-F22D81D101C3}" type="pres">
      <dgm:prSet presAssocID="{F268D689-B244-44C8-80E5-7245ADD376DC}" presName="sibTrans" presStyleCnt="0"/>
      <dgm:spPr/>
    </dgm:pt>
    <dgm:pt modelId="{01158992-1F92-4EA4-95AE-C0ABD4745359}" type="pres">
      <dgm:prSet presAssocID="{018D75E1-7281-4914-901B-F815673EFEB5}" presName="compNode" presStyleCnt="0"/>
      <dgm:spPr/>
    </dgm:pt>
    <dgm:pt modelId="{C6869046-36C7-47D9-984C-F87AD1E6C023}" type="pres">
      <dgm:prSet presAssocID="{018D75E1-7281-4914-901B-F815673EFEB5}" presName="iconBgRect" presStyleLbl="bgShp" presStyleIdx="1" presStyleCnt="3"/>
      <dgm:spPr/>
    </dgm:pt>
    <dgm:pt modelId="{F6A566EB-5566-4040-82FB-21346332A0BA}" type="pres">
      <dgm:prSet presAssocID="{018D75E1-7281-4914-901B-F815673EFEB5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D8F9AEE-F89C-48DD-8186-6F09F08771DC}" type="pres">
      <dgm:prSet presAssocID="{018D75E1-7281-4914-901B-F815673EFEB5}" presName="spaceRect" presStyleCnt="0"/>
      <dgm:spPr/>
    </dgm:pt>
    <dgm:pt modelId="{F84C460E-FA14-47B9-A8AA-2A4EDBC26C09}" type="pres">
      <dgm:prSet presAssocID="{018D75E1-7281-4914-901B-F815673EFEB5}" presName="textRect" presStyleLbl="revTx" presStyleIdx="1" presStyleCnt="3">
        <dgm:presLayoutVars>
          <dgm:chMax val="1"/>
          <dgm:chPref val="1"/>
        </dgm:presLayoutVars>
      </dgm:prSet>
      <dgm:spPr/>
    </dgm:pt>
    <dgm:pt modelId="{C150512E-3E4A-40D7-83C9-0388838341C8}" type="pres">
      <dgm:prSet presAssocID="{9D77B530-BE79-4B38-AA96-78DEBCB8A9FC}" presName="sibTrans" presStyleCnt="0"/>
      <dgm:spPr/>
    </dgm:pt>
    <dgm:pt modelId="{1DFDCD54-CCF6-4862-8460-22415F2E9E88}" type="pres">
      <dgm:prSet presAssocID="{BE45906A-F239-40B8-8E86-664D6B56656B}" presName="compNode" presStyleCnt="0"/>
      <dgm:spPr/>
    </dgm:pt>
    <dgm:pt modelId="{DADB6700-559C-4C73-9B38-AF558A89FCCB}" type="pres">
      <dgm:prSet presAssocID="{BE45906A-F239-40B8-8E86-664D6B56656B}" presName="iconBgRect" presStyleLbl="bgShp" presStyleIdx="2" presStyleCnt="3"/>
      <dgm:spPr>
        <a:solidFill>
          <a:schemeClr val="bg1">
            <a:lumMod val="75000"/>
          </a:schemeClr>
        </a:solidFill>
      </dgm:spPr>
    </dgm:pt>
    <dgm:pt modelId="{C71FEACC-2109-4575-958F-B9FCBFB3872D}" type="pres">
      <dgm:prSet presAssocID="{BE45906A-F239-40B8-8E86-664D6B5665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0F8176-7F3D-4C92-B1A9-BFEF833E7200}" type="pres">
      <dgm:prSet presAssocID="{BE45906A-F239-40B8-8E86-664D6B56656B}" presName="spaceRect" presStyleCnt="0"/>
      <dgm:spPr/>
    </dgm:pt>
    <dgm:pt modelId="{9C595D5A-2412-48B0-BA17-ECCF497D5D65}" type="pres">
      <dgm:prSet presAssocID="{BE45906A-F239-40B8-8E86-664D6B5665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CEC01D-4975-41DD-8559-E6449F070A61}" srcId="{1A2F4D15-3776-4A41-89E2-D996BB21BBBA}" destId="{BE45906A-F239-40B8-8E86-664D6B56656B}" srcOrd="2" destOrd="0" parTransId="{77633E97-B802-4225-BD45-068EEF9BDFF7}" sibTransId="{02083868-1EA1-41D4-9B5D-ABE89AA9EE13}"/>
    <dgm:cxn modelId="{AFA4FF62-1A11-4963-A7A4-FC55ED675F4F}" srcId="{1A2F4D15-3776-4A41-89E2-D996BB21BBBA}" destId="{018D75E1-7281-4914-901B-F815673EFEB5}" srcOrd="1" destOrd="0" parTransId="{B7A25880-C088-4052-A139-952357FDFBDB}" sibTransId="{9D77B530-BE79-4B38-AA96-78DEBCB8A9FC}"/>
    <dgm:cxn modelId="{8305AD53-3CDB-441D-99FD-1CD9B6B7432B}" type="presOf" srcId="{BE45906A-F239-40B8-8E86-664D6B56656B}" destId="{9C595D5A-2412-48B0-BA17-ECCF497D5D65}" srcOrd="0" destOrd="0" presId="urn:microsoft.com/office/officeart/2018/5/layout/IconCircleLabelList"/>
    <dgm:cxn modelId="{C7AF1D76-C21E-4D4F-9710-5DBBC8B10911}" type="presOf" srcId="{1A2F4D15-3776-4A41-89E2-D996BB21BBBA}" destId="{9F81AC34-329D-4F69-B9DC-361E519D0CF6}" srcOrd="0" destOrd="0" presId="urn:microsoft.com/office/officeart/2018/5/layout/IconCircleLabelList"/>
    <dgm:cxn modelId="{F9682076-9BD9-4501-A8D5-D39AD830B88D}" type="presOf" srcId="{018D75E1-7281-4914-901B-F815673EFEB5}" destId="{F84C460E-FA14-47B9-A8AA-2A4EDBC26C09}" srcOrd="0" destOrd="0" presId="urn:microsoft.com/office/officeart/2018/5/layout/IconCircleLabelList"/>
    <dgm:cxn modelId="{72BB6478-3D98-46B3-98F4-09DDEDD49152}" type="presOf" srcId="{23621F10-F7D0-4382-98A9-20FB87108816}" destId="{FAE7DCF0-D218-4C2B-8F3E-999241BD85B4}" srcOrd="0" destOrd="0" presId="urn:microsoft.com/office/officeart/2018/5/layout/IconCircleLabelList"/>
    <dgm:cxn modelId="{C463C0F4-EBE8-47E8-B0BD-9F3FD17F69B1}" srcId="{1A2F4D15-3776-4A41-89E2-D996BB21BBBA}" destId="{23621F10-F7D0-4382-98A9-20FB87108816}" srcOrd="0" destOrd="0" parTransId="{C150E101-2765-492C-8E98-607063D94572}" sibTransId="{F268D689-B244-44C8-80E5-7245ADD376DC}"/>
    <dgm:cxn modelId="{5A1DE652-806A-483B-A371-DEEFC3D066F5}" type="presParOf" srcId="{9F81AC34-329D-4F69-B9DC-361E519D0CF6}" destId="{C9AC954C-BDE6-45E8-A80E-4709B62EA573}" srcOrd="0" destOrd="0" presId="urn:microsoft.com/office/officeart/2018/5/layout/IconCircleLabelList"/>
    <dgm:cxn modelId="{679D40D7-8152-412F-9FE0-0E62A2405FB2}" type="presParOf" srcId="{C9AC954C-BDE6-45E8-A80E-4709B62EA573}" destId="{6FE43D3A-A713-48EB-BF0E-EC97D0055BCD}" srcOrd="0" destOrd="0" presId="urn:microsoft.com/office/officeart/2018/5/layout/IconCircleLabelList"/>
    <dgm:cxn modelId="{FD8E0919-3B3F-438E-8150-5E38C3F65089}" type="presParOf" srcId="{C9AC954C-BDE6-45E8-A80E-4709B62EA573}" destId="{EA31EAEF-CED8-4088-8D6F-75D2DEBFD20B}" srcOrd="1" destOrd="0" presId="urn:microsoft.com/office/officeart/2018/5/layout/IconCircleLabelList"/>
    <dgm:cxn modelId="{AC685AB4-2961-4477-8143-ED0BF8EFDDD0}" type="presParOf" srcId="{C9AC954C-BDE6-45E8-A80E-4709B62EA573}" destId="{E3568A70-E5E8-41C4-A432-C0BC0C2BB64E}" srcOrd="2" destOrd="0" presId="urn:microsoft.com/office/officeart/2018/5/layout/IconCircleLabelList"/>
    <dgm:cxn modelId="{05A509CC-7162-43ED-B099-0FC338BF989F}" type="presParOf" srcId="{C9AC954C-BDE6-45E8-A80E-4709B62EA573}" destId="{FAE7DCF0-D218-4C2B-8F3E-999241BD85B4}" srcOrd="3" destOrd="0" presId="urn:microsoft.com/office/officeart/2018/5/layout/IconCircleLabelList"/>
    <dgm:cxn modelId="{CCBAB856-BD89-4A2C-B3E4-AC5CD42E6A9F}" type="presParOf" srcId="{9F81AC34-329D-4F69-B9DC-361E519D0CF6}" destId="{387EC02B-7688-400C-B8EE-F22D81D101C3}" srcOrd="1" destOrd="0" presId="urn:microsoft.com/office/officeart/2018/5/layout/IconCircleLabelList"/>
    <dgm:cxn modelId="{61C6DB85-AAD5-473D-9C89-4FC9CE621FA9}" type="presParOf" srcId="{9F81AC34-329D-4F69-B9DC-361E519D0CF6}" destId="{01158992-1F92-4EA4-95AE-C0ABD4745359}" srcOrd="2" destOrd="0" presId="urn:microsoft.com/office/officeart/2018/5/layout/IconCircleLabelList"/>
    <dgm:cxn modelId="{E7C63B10-A574-4039-A5A1-1DAD8032CC22}" type="presParOf" srcId="{01158992-1F92-4EA4-95AE-C0ABD4745359}" destId="{C6869046-36C7-47D9-984C-F87AD1E6C023}" srcOrd="0" destOrd="0" presId="urn:microsoft.com/office/officeart/2018/5/layout/IconCircleLabelList"/>
    <dgm:cxn modelId="{3A7CB916-AD08-4004-B59D-F54CB4A0C435}" type="presParOf" srcId="{01158992-1F92-4EA4-95AE-C0ABD4745359}" destId="{F6A566EB-5566-4040-82FB-21346332A0BA}" srcOrd="1" destOrd="0" presId="urn:microsoft.com/office/officeart/2018/5/layout/IconCircleLabelList"/>
    <dgm:cxn modelId="{7ED6B168-BD93-4D4A-9237-851B9F679A3A}" type="presParOf" srcId="{01158992-1F92-4EA4-95AE-C0ABD4745359}" destId="{CD8F9AEE-F89C-48DD-8186-6F09F08771DC}" srcOrd="2" destOrd="0" presId="urn:microsoft.com/office/officeart/2018/5/layout/IconCircleLabelList"/>
    <dgm:cxn modelId="{6A81AB31-B765-4F71-8FB5-5B1A30F612D6}" type="presParOf" srcId="{01158992-1F92-4EA4-95AE-C0ABD4745359}" destId="{F84C460E-FA14-47B9-A8AA-2A4EDBC26C09}" srcOrd="3" destOrd="0" presId="urn:microsoft.com/office/officeart/2018/5/layout/IconCircleLabelList"/>
    <dgm:cxn modelId="{ABAF56A6-87E9-447D-959D-5E8379C8A643}" type="presParOf" srcId="{9F81AC34-329D-4F69-B9DC-361E519D0CF6}" destId="{C150512E-3E4A-40D7-83C9-0388838341C8}" srcOrd="3" destOrd="0" presId="urn:microsoft.com/office/officeart/2018/5/layout/IconCircleLabelList"/>
    <dgm:cxn modelId="{B3A3F1E7-0614-4088-AFD1-16EE478E032A}" type="presParOf" srcId="{9F81AC34-329D-4F69-B9DC-361E519D0CF6}" destId="{1DFDCD54-CCF6-4862-8460-22415F2E9E88}" srcOrd="4" destOrd="0" presId="urn:microsoft.com/office/officeart/2018/5/layout/IconCircleLabelList"/>
    <dgm:cxn modelId="{C7C5CC58-2092-4C06-A0B1-ABF8C762E46F}" type="presParOf" srcId="{1DFDCD54-CCF6-4862-8460-22415F2E9E88}" destId="{DADB6700-559C-4C73-9B38-AF558A89FCCB}" srcOrd="0" destOrd="0" presId="urn:microsoft.com/office/officeart/2018/5/layout/IconCircleLabelList"/>
    <dgm:cxn modelId="{34B715EC-F4BB-4ABF-AD6F-A746910C47F2}" type="presParOf" srcId="{1DFDCD54-CCF6-4862-8460-22415F2E9E88}" destId="{C71FEACC-2109-4575-958F-B9FCBFB3872D}" srcOrd="1" destOrd="0" presId="urn:microsoft.com/office/officeart/2018/5/layout/IconCircleLabelList"/>
    <dgm:cxn modelId="{83838927-4F38-49F2-9146-01BFBC8737E9}" type="presParOf" srcId="{1DFDCD54-CCF6-4862-8460-22415F2E9E88}" destId="{1E0F8176-7F3D-4C92-B1A9-BFEF833E7200}" srcOrd="2" destOrd="0" presId="urn:microsoft.com/office/officeart/2018/5/layout/IconCircleLabelList"/>
    <dgm:cxn modelId="{DE5087C2-579F-476B-A2AA-C38E1D05CF5C}" type="presParOf" srcId="{1DFDCD54-CCF6-4862-8460-22415F2E9E88}" destId="{9C595D5A-2412-48B0-BA17-ECCF497D5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Colors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The Eye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Imperfections</a:t>
          </a:r>
        </a:p>
      </dsp:txBody>
      <dsp:txXfrm>
        <a:off x="2075551" y="5128025"/>
        <a:ext cx="236250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Cameras</a:t>
          </a:r>
        </a:p>
      </dsp:txBody>
      <dsp:txXfrm>
        <a:off x="14692" y="3775213"/>
        <a:ext cx="2981250" cy="720000"/>
      </dsp:txXfrm>
    </dsp:sp>
    <dsp:sp modelId="{C6869046-36C7-47D9-984C-F87AD1E6C023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Displays</a:t>
          </a:r>
        </a:p>
      </dsp:txBody>
      <dsp:txXfrm>
        <a:off x="3517661" y="3775213"/>
        <a:ext cx="2981250" cy="7200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A4AB4-3820-41F2-BC72-F0696F6B3E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FFBC-7F71-41E6-ABF8-F613C8ADF4F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B42-52A7-4AC4-9269-16C2F544D7F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Physics</a:t>
          </a:r>
        </a:p>
      </dsp:txBody>
      <dsp:txXfrm>
        <a:off x="1941716" y="718"/>
        <a:ext cx="4571887" cy="1681139"/>
      </dsp:txXfrm>
    </dsp:sp>
    <dsp:sp modelId="{936700F2-176F-44B9-85B7-2044E149DEF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FE43-28CF-4DF9-9879-1ACEBBE5F5A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6333C-55E8-4AD0-BA47-33856F95087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Perception</a:t>
          </a:r>
        </a:p>
      </dsp:txBody>
      <dsp:txXfrm>
        <a:off x="1941716" y="2102143"/>
        <a:ext cx="4571887" cy="1681139"/>
      </dsp:txXfrm>
    </dsp:sp>
    <dsp:sp modelId="{12B7B79B-F72F-466B-A156-BB9D93F403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A39E-3A7C-4027-9A0D-1AE9C97DB2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85DD1-4EE0-4281-8656-F168380F7F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Hardware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3D3A-A713-48EB-BF0E-EC97D0055BC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EAEF-CED8-4088-8D6F-75D2DEBFD20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DCF0-D218-4C2B-8F3E-999241BD85B4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Light</a:t>
          </a:r>
        </a:p>
      </dsp:txBody>
      <dsp:txXfrm>
        <a:off x="687583" y="1927400"/>
        <a:ext cx="2362500" cy="720000"/>
      </dsp:txXfrm>
    </dsp:sp>
    <dsp:sp modelId="{C6869046-36C7-47D9-984C-F87AD1E6C023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566EB-5566-4040-82FB-21346332A0BA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C460E-FA14-47B9-A8AA-2A4EDBC26C09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Interactions</a:t>
          </a:r>
        </a:p>
      </dsp:txBody>
      <dsp:txXfrm>
        <a:off x="3463520" y="1927400"/>
        <a:ext cx="2362500" cy="720000"/>
      </dsp:txXfrm>
    </dsp:sp>
    <dsp:sp modelId="{DADB6700-559C-4C73-9B38-AF558A89FCCB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FEACC-2109-4575-958F-B9FCBFB3872D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5D5A-2412-48B0-BA17-ECCF497D5D65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Equations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F235-E669-4AFF-9259-A20C2719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0AAC7-5181-4192-9CA3-3412825D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9D53-54D7-431E-A860-08F7E05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FDA-44F6-418D-B5C6-E061328C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B9C5-0017-42CC-B40F-F45C1C7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B014-5874-443D-996C-C3D47F17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87850-B3C6-48FD-913E-61624FFE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DAB9-4CC1-4364-9153-FFE93CE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1DCF-8DD7-4AC5-B67D-382C380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C184-69C0-45FD-BD14-73780DC1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017A1-6962-4249-BFB4-F632BAC2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3DBD-61C2-4989-82A9-79A244E5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1568-D3A7-42A0-92B7-5A6AA78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52FF-0727-42FD-8806-F06E69A2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5A36-6212-410D-A570-767E7962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1517-E206-4A65-B10D-21D88D33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E419-BE90-4FBA-9D1A-7E5B220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2C7F-80E9-4BB1-B888-10345B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856B-8A06-4B3E-BB63-992A541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BB40-1CAF-4D9B-B6D7-889B3C9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232-7F4E-4081-BC70-0718A0ED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A8E5-F12A-4C7F-8264-42637B44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C740-7EFE-4CFF-8D54-435DBF2E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E406-A22D-44AA-93C1-069557FE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75B4-349B-45E6-BCCF-52A3CA8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2595-6EC7-4866-A59E-4EF18074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934-7E41-4996-BA1F-0220D7F61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60FF4-B54B-4BDB-9324-501A4D5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0D84-BCDF-4F1A-B8C8-1BFF047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FBED-F2B2-437C-9B1E-9A01B66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265D-E56B-42F0-9175-6D742936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C283-D634-4F4F-81B1-54D668FF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8BD36-DCE3-48E9-AC70-168BBCF3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F8D0-122C-4A6B-9D33-FF9870F0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AC91-903C-4A23-A77B-DD000742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4AE98-2D0D-41F7-92B7-BD55330E7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C42E-8974-4FA6-974A-AA41103D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08D4-2F78-4DAF-BCC9-402D96E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5DFC-7167-4FA6-A653-CA2AF6E2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F50-9D58-4B50-A626-6306974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6A899-F5CF-424A-83CE-AAB26587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16CF6-2379-4F9A-9576-94DF7906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613C-13E8-49F7-BEAB-FC9260C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C5A8F-88C8-4DD6-ACA0-15C606A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E9BF-2C49-4E3B-8767-19B841D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B3D9-6DED-4E6C-807A-D297679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59E1-7DA8-42F1-BE97-333C40D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62F1-727C-493D-AE5E-7D554450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08EA-53FF-4301-BD38-AC4150DE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7CAF-5F02-423E-B87E-9D515997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570B-1E72-4DE6-BCD9-7BE2FE8C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374A-268D-4353-8B09-FD3AF6A6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A78A-B828-4A31-B331-CFDEBBFB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B7C8-5641-4C67-BF94-7A075B3C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1FC5-C25C-427C-B4A9-E6AF4F6E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E9FD-42A2-4C77-B666-A399CF76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74A9-43D2-4D12-ABFE-36298C3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64E5-0B8E-4CE7-B53A-CBC3C74F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0FA9-273C-4528-B4EF-72A2FC89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73D4-A641-4192-95A9-F26BEDB6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5A0A-E424-4170-9EC5-2F8A44760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3631-9294-4779-A6E7-B45B6A04919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A58E-755A-4E7B-8D91-719F80793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ECE3-AA2A-4AAB-A3CF-2EEB81E9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7D5A-8F44-480B-B72D-845C984E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4:</a:t>
            </a:r>
            <a:br>
              <a:rPr lang="en-US" sz="5800" dirty="0"/>
            </a:br>
            <a:r>
              <a:rPr lang="en-US" sz="4400" dirty="0"/>
              <a:t>Light and Optics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9446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70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398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80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4589-EB5F-49DE-A6E8-6BE83EBA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C69-0211-4396-BD6D-0CAC6F3B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 s / </a:t>
            </a:r>
            <a:r>
              <a:rPr lang="el-GR" dirty="0"/>
              <a:t>λ</a:t>
            </a:r>
            <a:r>
              <a:rPr lang="en-US" dirty="0"/>
              <a:t>, visible light in air is 400-800 terahertz</a:t>
            </a:r>
          </a:p>
        </p:txBody>
      </p:sp>
    </p:spTree>
    <p:extLst>
      <p:ext uri="{BB962C8B-B14F-4D97-AF65-F5344CB8AC3E}">
        <p14:creationId xmlns:p14="http://schemas.microsoft.com/office/powerpoint/2010/main" val="603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16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111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57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9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2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941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48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0A9E-E69F-4956-BB4D-3BBFEAC0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5D8-15CC-4C89-90FC-4F7545BF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Red, Orange, Yellow, Green, Blue, and Purple</a:t>
            </a:r>
          </a:p>
          <a:p>
            <a:r>
              <a:rPr lang="en-US" dirty="0"/>
              <a:t>Some animals can see Infrared or Ultraviolet</a:t>
            </a:r>
          </a:p>
          <a:p>
            <a:r>
              <a:rPr lang="en-US" dirty="0"/>
              <a:t>All wavelengths make white, none make black</a:t>
            </a:r>
          </a:p>
          <a:p>
            <a:r>
              <a:rPr lang="en-US" dirty="0"/>
              <a:t>Pigments mix differently than light</a:t>
            </a:r>
          </a:p>
        </p:txBody>
      </p:sp>
    </p:spTree>
    <p:extLst>
      <p:ext uri="{BB962C8B-B14F-4D97-AF65-F5344CB8AC3E}">
        <p14:creationId xmlns:p14="http://schemas.microsoft.com/office/powerpoint/2010/main" val="200236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54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88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370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50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2F0F-2839-4860-8ECB-D556A951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869E-150B-4AF5-9F87-D0D56B64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5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922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31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042D-31A1-4F5C-B022-3BC9573A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B2F9-0CFE-4BB3-B9F3-1F28937D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Perception: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see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68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655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59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379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70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1135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33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232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2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957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24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73BA-B9AC-4374-8209-B3200611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62EC-E36E-449F-9434-24FFE8C2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2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23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877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922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A138-F870-4382-86EF-9BCE1E8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1237-010C-4834-98B4-F2A3EE2D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8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Hardware: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we capture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and replicate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990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60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D9B-7634-42F6-B890-B4849CD2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Light and Optics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5BF39-6A3B-47EB-A294-E8BE7A451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95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99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400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99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4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282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6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EDEF-5655-484E-9FF7-4AAF26B3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DD63-F5C6-41AF-AE54-28271C73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Waves, Rays, and Photons</a:t>
            </a:r>
          </a:p>
          <a:p>
            <a:r>
              <a:rPr lang="en-US" dirty="0"/>
              <a:t>Density on light decreases quadratically with distance</a:t>
            </a:r>
          </a:p>
          <a:p>
            <a:r>
              <a:rPr lang="en-US" dirty="0"/>
              <a:t>Will not converge without a lens</a:t>
            </a:r>
          </a:p>
          <a:p>
            <a:r>
              <a:rPr lang="en-US" dirty="0"/>
              <a:t>Absorption, Transmission, and Reflection</a:t>
            </a:r>
          </a:p>
          <a:p>
            <a:r>
              <a:rPr lang="en-US" dirty="0"/>
              <a:t>Specular (flat) and Diffuse (rough) reflections</a:t>
            </a:r>
          </a:p>
          <a:p>
            <a:r>
              <a:rPr lang="en-US" dirty="0"/>
              <a:t>Lasers emit coherent (aligned) light</a:t>
            </a:r>
          </a:p>
          <a:p>
            <a:r>
              <a:rPr lang="en-US" dirty="0"/>
              <a:t>We can inspect non-coherent light using a spectrograph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3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EEBAE-7990-49C1-AC31-A333B991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Physics: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6B6D3-2D20-4C26-8F1C-7874BD63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7979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5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87FE-529B-483D-9D56-A5F46829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AEB-D6C2-4BF4-90C1-C172A6B7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258</Words>
  <Application>Microsoft Office PowerPoint</Application>
  <PresentationFormat>Widescreen</PresentationFormat>
  <Paragraphs>127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Chapter 4: Light and Optics</vt:lpstr>
      <vt:lpstr>Light and Optics</vt:lpstr>
      <vt:lpstr>Light and Optics</vt:lpstr>
      <vt:lpstr>Physics: How it works</vt:lpstr>
      <vt:lpstr>Physics: How it works</vt:lpstr>
      <vt:lpstr>Light</vt:lpstr>
      <vt:lpstr>Physics: How it works</vt:lpstr>
      <vt:lpstr>Physics: How it works</vt:lpstr>
      <vt:lpstr>Interactions</vt:lpstr>
      <vt:lpstr>Physics: How it works</vt:lpstr>
      <vt:lpstr>Physics: How it works</vt:lpstr>
      <vt:lpstr>Equations</vt:lpstr>
      <vt:lpstr>Physics: How it works</vt:lpstr>
      <vt:lpstr>Light and Optics</vt:lpstr>
      <vt:lpstr>Light and Optics</vt:lpstr>
      <vt:lpstr>Perception: How we see it</vt:lpstr>
      <vt:lpstr>Perception: How we see it</vt:lpstr>
      <vt:lpstr>Colors</vt:lpstr>
      <vt:lpstr>Perception: How we see it</vt:lpstr>
      <vt:lpstr>Perception: How we see it</vt:lpstr>
      <vt:lpstr>The Eye</vt:lpstr>
      <vt:lpstr>Perception: How we see it</vt:lpstr>
      <vt:lpstr>Perception: How we see it</vt:lpstr>
      <vt:lpstr>Imperfections</vt:lpstr>
      <vt:lpstr>Perception: How we see it</vt:lpstr>
      <vt:lpstr>Light and Optics</vt:lpstr>
      <vt:lpstr>Light and Optics</vt:lpstr>
      <vt:lpstr>Hardware:  How we capture and replicate it</vt:lpstr>
      <vt:lpstr>Hardware:  How we capture and replicate it</vt:lpstr>
      <vt:lpstr>Cameras</vt:lpstr>
      <vt:lpstr>Hardware:  How we capture and replicate it</vt:lpstr>
      <vt:lpstr>Hardware:  How we capture and replicate it</vt:lpstr>
      <vt:lpstr>Displays</vt:lpstr>
      <vt:lpstr>Hardware:  How we capture and replicate it</vt:lpstr>
      <vt:lpstr>Light and Optics</vt:lpstr>
      <vt:lpstr>Light and Optics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Light and Optics</dc:title>
  <dc:creator>Beck Peterson</dc:creator>
  <cp:lastModifiedBy>Beck Peterson</cp:lastModifiedBy>
  <cp:revision>4</cp:revision>
  <dcterms:created xsi:type="dcterms:W3CDTF">2019-10-27T02:34:29Z</dcterms:created>
  <dcterms:modified xsi:type="dcterms:W3CDTF">2019-10-27T03:22:49Z</dcterms:modified>
</cp:coreProperties>
</file>