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0CC4-EAC9-4DE3-9E54-0D2694E9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0C81-F4AD-4C63-BB2F-A7C89C17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0DC7-C7B9-4CBC-9008-F396BA84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8C38-18BA-498C-8ACF-9491A0E8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A7BC-7AFE-41D4-9D3C-667A7D0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D80-7866-493A-B10F-EAF5DCAD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2343-F18A-45BD-9599-3BBDADDC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62BB-8CF4-4CBD-A45D-888CB68B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6434-E22F-4742-A01C-6405071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84C6-E2EF-426A-BFB7-5644887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73386-9490-4673-989A-C198CA036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F7D2F-EFFE-40BD-992F-767E86FF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47E8-F90F-4262-8EE2-2A2704A4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8421-3BC5-4FC6-9BC6-8F915551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C09A-E0C8-4BCC-8AFA-F660BD7F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F2E0-C8DE-482D-86E1-E8F3204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3AAD-B172-47FD-A893-E85B6B38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5B4E-6251-4C2E-BDA2-F29AC21A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CF0D-86CC-4B4D-BB3E-7B71B89F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15F3-33DD-4988-8F17-2071CCF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12E0-99DA-4A7D-BB82-B6AEEB83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9650-23C8-4486-8145-AF207E90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85E-3565-4E1E-97D2-ABDAC446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10A6-FA2B-43DC-B124-E5F484CC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AF07-3991-490A-98CE-C58A3BD7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660-56DD-4CA0-A4AE-0EFA38D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29C7-FBC1-4CAD-86DE-61EA5D68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15B4-8949-4F2C-B9C5-74DB5038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BD73-35E7-49F1-A1D7-5C860E05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5C5D-0B84-4D1C-9E39-19410B5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C342-2FDD-4444-AAA8-B195F16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721C-F32E-4ACE-A7F6-3405DFBE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1EB1-7B3F-4E97-B946-7FA4942C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6754-AC29-4F8E-BE5D-FF33914D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00B80-CC7F-494F-AF60-18F5232B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B77F4-9A13-4790-8E2C-AE12F2ABC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1982-6DCF-4D65-AE3F-102C9835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5BD9B-874A-4D68-8DB2-22476B33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B76D-CAFC-46B6-8698-B0DC411A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125-383F-4758-98EC-024F44B0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B1487-062C-420B-883D-8F793A0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CBF4F-3AE8-4B11-AA7F-617307A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ABCD-77D0-43F4-836D-FD0FC6A7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B592-6BC3-4F64-A9BE-C0BC1D3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ECF51-B478-40D3-A2D5-AA62881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2D48-3D99-40BE-8E5C-0A39004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B281-A463-46B5-8720-9F341173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0268-2239-4EBD-BDB3-D4022CFA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1121-78D9-4E83-A215-484E9D36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B759-2C3E-4074-ABFB-29A9B09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E808-7556-4EC4-96BC-452FD0C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A79A-AADF-4AF9-84F7-EADBF7BE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1EA-125E-4293-920D-721A5AF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83E87-5FBA-44A0-B039-95EC016BA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24DF-82D6-46D6-8B42-007D14F7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08BA-B716-4390-976C-275DFA0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560F-6C5C-4DCA-A579-DAEDEE25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1A02B-2037-496C-92ED-9F97D6F0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EC37-4F2A-4B7D-96BE-682FB431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7D45-BDB5-44D8-847A-D677F650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6BD7-6E5C-400C-AFF5-0665E954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8505-A032-4199-A0FB-DED8CCAE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2E7D-7844-4F7D-A0FB-8B483098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0D765-D710-4ABF-9A5B-982B223B6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7:</a:t>
            </a:r>
            <a:br>
              <a:rPr lang="en-US" sz="5800" dirty="0"/>
            </a:br>
            <a:r>
              <a:rPr lang="en-US" sz="4400" dirty="0"/>
              <a:t>Visual Rendering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DDCBB-C088-4682-B31F-BA3C9F6D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C9BB-4C06-40DA-BAB4-5CC32B03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Anti-Aliasing and Culling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B806-91F2-4DC2-B630-D3AAA06D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To counteract pixelization of rasterization</a:t>
            </a:r>
          </a:p>
          <a:p>
            <a:r>
              <a:rPr lang="en-US" sz="2000" dirty="0"/>
              <a:t>Spatial aliasing uses mipmaps</a:t>
            </a:r>
          </a:p>
          <a:p>
            <a:r>
              <a:rPr lang="en-US" sz="2000" dirty="0"/>
              <a:t>Culling removes triangles to render</a:t>
            </a:r>
          </a:p>
          <a:p>
            <a:r>
              <a:rPr lang="en-US" sz="2000" dirty="0" err="1"/>
              <a:t>Backface</a:t>
            </a:r>
            <a:r>
              <a:rPr lang="en-US" sz="2000" dirty="0"/>
              <a:t> culling removes triangles that face away</a:t>
            </a:r>
          </a:p>
          <a:p>
            <a:r>
              <a:rPr lang="en-US" sz="2000" dirty="0"/>
              <a:t>Occlusion culling removes obstructed triangles</a:t>
            </a:r>
          </a:p>
        </p:txBody>
      </p:sp>
    </p:spTree>
    <p:extLst>
      <p:ext uri="{BB962C8B-B14F-4D97-AF65-F5344CB8AC3E}">
        <p14:creationId xmlns:p14="http://schemas.microsoft.com/office/powerpoint/2010/main" val="61235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92068-6F16-4310-A360-1C4714B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VR Distortions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4566-B823-46AE-8A65-3E4B13D2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Fresnel lens ‘</a:t>
            </a:r>
            <a:r>
              <a:rPr lang="en-US" sz="2000" dirty="0" err="1"/>
              <a:t>frenelle</a:t>
            </a:r>
            <a:r>
              <a:rPr lang="en-US" sz="2000" dirty="0"/>
              <a:t>’</a:t>
            </a:r>
          </a:p>
          <a:p>
            <a:r>
              <a:rPr lang="en-US" sz="2000" dirty="0"/>
              <a:t>Image rendered with barrel distortion</a:t>
            </a:r>
          </a:p>
          <a:p>
            <a:r>
              <a:rPr lang="en-US" sz="2000" dirty="0"/>
              <a:t>Peripheral pixels become distorted</a:t>
            </a:r>
          </a:p>
        </p:txBody>
      </p:sp>
      <p:pic>
        <p:nvPicPr>
          <p:cNvPr id="7" name="Picture 6" descr="A picture containing building, umbrella&#10;&#10;Description automatically generated">
            <a:extLst>
              <a:ext uri="{FF2B5EF4-FFF2-40B4-BE49-F238E27FC236}">
                <a16:creationId xmlns:a16="http://schemas.microsoft.com/office/drawing/2014/main" id="{25380DA4-6C6E-47C9-B8A4-F69C269D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66" y="2523774"/>
            <a:ext cx="4501712" cy="27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4E42-0B32-475F-9484-B7F5860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81C5-6B48-4A6F-B801-FFB33825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High motion-to-photon latency can break illusion</a:t>
            </a:r>
          </a:p>
          <a:p>
            <a:r>
              <a:rPr lang="en-US" sz="2000" dirty="0"/>
              <a:t>A fast head turn can cause 10s of pixels of error</a:t>
            </a:r>
          </a:p>
          <a:p>
            <a:r>
              <a:rPr lang="en-US" sz="2000" dirty="0"/>
              <a:t>0 latency would be theoretically perfect</a:t>
            </a:r>
          </a:p>
          <a:p>
            <a:r>
              <a:rPr lang="en-US" sz="2000" dirty="0"/>
              <a:t>Perfect latency is impossible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4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A29C-7C2A-4D65-A1CE-B5FF39AF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Reduce 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4EC-7B9D-4C09-BC9B-6A0622B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Lower world complexity</a:t>
            </a:r>
          </a:p>
          <a:p>
            <a:r>
              <a:rPr lang="en-US" sz="2000" dirty="0"/>
              <a:t>Improve rendering pipeline and double buffer</a:t>
            </a:r>
          </a:p>
          <a:p>
            <a:r>
              <a:rPr lang="en-US" sz="2000" dirty="0"/>
              <a:t>Use prediction</a:t>
            </a:r>
          </a:p>
          <a:p>
            <a:r>
              <a:rPr lang="en-US" sz="2000" dirty="0"/>
              <a:t>Distort rendered image to compensate</a:t>
            </a:r>
          </a:p>
          <a:p>
            <a:r>
              <a:rPr lang="en-US" sz="2000" dirty="0"/>
              <a:t>Increase framerate</a:t>
            </a:r>
          </a:p>
        </p:txBody>
      </p:sp>
    </p:spTree>
    <p:extLst>
      <p:ext uri="{BB962C8B-B14F-4D97-AF65-F5344CB8AC3E}">
        <p14:creationId xmlns:p14="http://schemas.microsoft.com/office/powerpoint/2010/main" val="374415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E07E-A550-4FC9-9728-F16B692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Immersive Photos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99A7-3E5F-4F0F-BEEE-821700E7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Mapping onto a screen</a:t>
            </a:r>
          </a:p>
          <a:p>
            <a:r>
              <a:rPr lang="en-US" sz="2000" dirty="0"/>
              <a:t>Using 3d camera</a:t>
            </a:r>
          </a:p>
          <a:p>
            <a:r>
              <a:rPr lang="en-US" sz="2000" dirty="0"/>
              <a:t>Map onto sphere</a:t>
            </a:r>
          </a:p>
          <a:p>
            <a:r>
              <a:rPr lang="en-US" sz="2000" dirty="0"/>
              <a:t>Panoramic light fields</a:t>
            </a:r>
          </a:p>
        </p:txBody>
      </p:sp>
    </p:spTree>
    <p:extLst>
      <p:ext uri="{BB962C8B-B14F-4D97-AF65-F5344CB8AC3E}">
        <p14:creationId xmlns:p14="http://schemas.microsoft.com/office/powerpoint/2010/main" val="88196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dirty="0" err="1"/>
                  <a:t>rgb</a:t>
                </a:r>
                <a:r>
                  <a:rPr lang="en-US" sz="2000" dirty="0"/>
                  <a:t>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13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surface normal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vector facing the light source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is level or reflectiveness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the color of the light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is the bisector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and the reflected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determines surface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would be mild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r>
                  <a:rPr lang="en-US" sz="2000" dirty="0"/>
                  <a:t> would be mirror-like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96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the ambient lighting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7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light sources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8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257F-AF69-41A0-9A3A-4DF2074D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Approximation struggles in VR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6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3E6C-422F-413D-8184-1412E800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Rasterization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DC41-0790-444C-9468-8EE54995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process of turning shapes into triangles</a:t>
            </a:r>
          </a:p>
          <a:p>
            <a:r>
              <a:rPr lang="en-US" sz="2000" dirty="0"/>
              <a:t>The process of turning triangles into pixels</a:t>
            </a:r>
          </a:p>
          <a:p>
            <a:r>
              <a:rPr lang="en-US" sz="2000" dirty="0"/>
              <a:t>Object-order rendering</a:t>
            </a:r>
          </a:p>
          <a:p>
            <a:r>
              <a:rPr lang="en-US" sz="2000" dirty="0"/>
              <a:t>Depth cycles (overlapping triangles)</a:t>
            </a:r>
          </a:p>
          <a:p>
            <a:r>
              <a:rPr lang="en-US" sz="2000" dirty="0"/>
              <a:t>Fixed by depth buffer or </a:t>
            </a:r>
            <a:r>
              <a:rPr lang="en-US" sz="2000" dirty="0" err="1"/>
              <a:t>z-buffer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05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D608-2AC0-41B2-AD9F-068B87E8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Barycentric coordinates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792B-9F02-4878-BBE2-FD60DAC5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Weighted position based on triangle vertices</a:t>
            </a:r>
          </a:p>
          <a:p>
            <a:r>
              <a:rPr lang="en-US" sz="2000" dirty="0"/>
              <a:t>Used for </a:t>
            </a:r>
            <a:r>
              <a:rPr lang="en-US" sz="2000" dirty="0" err="1"/>
              <a:t>z-buffer</a:t>
            </a:r>
            <a:r>
              <a:rPr lang="en-US" sz="2000" dirty="0"/>
              <a:t> and mapping images</a:t>
            </a:r>
          </a:p>
          <a:p>
            <a:r>
              <a:rPr lang="en-US" sz="2000" dirty="0"/>
              <a:t>Also used for normal and bump mapping</a:t>
            </a:r>
          </a:p>
        </p:txBody>
      </p:sp>
    </p:spTree>
    <p:extLst>
      <p:ext uri="{BB962C8B-B14F-4D97-AF65-F5344CB8AC3E}">
        <p14:creationId xmlns:p14="http://schemas.microsoft.com/office/powerpoint/2010/main" val="19848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290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Chapter 7: Visual Rendering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Rasterization</vt:lpstr>
      <vt:lpstr>Barycentric coordinates</vt:lpstr>
      <vt:lpstr>Anti-Aliasing and Culling</vt:lpstr>
      <vt:lpstr>VR Distortions</vt:lpstr>
      <vt:lpstr>Latency</vt:lpstr>
      <vt:lpstr>Reduce Latency</vt:lpstr>
      <vt:lpstr>Immersive Photos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Visual Rendering</dc:title>
  <dc:creator>Beck Peterson</dc:creator>
  <cp:lastModifiedBy>Beck Peterson</cp:lastModifiedBy>
  <cp:revision>4</cp:revision>
  <dcterms:created xsi:type="dcterms:W3CDTF">2019-11-13T02:50:21Z</dcterms:created>
  <dcterms:modified xsi:type="dcterms:W3CDTF">2019-11-13T22:29:45Z</dcterms:modified>
</cp:coreProperties>
</file>