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7B9D7-C485-4FD2-A7A7-DC6E70FC6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Abschlussübung</a:t>
            </a:r>
            <a:r>
              <a:rPr lang="en-GB" dirty="0"/>
              <a:t> SCO2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0AEABA-1A13-4083-94E8-4AEE906E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Romeo Beck</a:t>
            </a:r>
          </a:p>
          <a:p>
            <a:r>
              <a:rPr lang="en-GB" dirty="0"/>
              <a:t>Markus </a:t>
            </a:r>
            <a:r>
              <a:rPr lang="en-GB" dirty="0" err="1"/>
              <a:t>Karner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2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- </a:t>
            </a:r>
            <a:r>
              <a:rPr lang="en-AU" dirty="0" err="1"/>
              <a:t>Aufbereitung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76932"/>
          </a:xfrm>
        </p:spPr>
        <p:txBody>
          <a:bodyPr>
            <a:normAutofit/>
          </a:bodyPr>
          <a:lstStyle/>
          <a:p>
            <a:r>
              <a:rPr lang="de-AT" sz="2400" dirty="0"/>
              <a:t>Dokumente laden und Bildung von Token (siehe Data </a:t>
            </a:r>
            <a:r>
              <a:rPr lang="de-AT" sz="2400" dirty="0" err="1"/>
              <a:t>Preparation</a:t>
            </a:r>
            <a:r>
              <a:rPr lang="de-AT" sz="2400" dirty="0"/>
              <a:t> – </a:t>
            </a:r>
            <a:r>
              <a:rPr lang="de-AT" sz="2400" dirty="0" err="1"/>
              <a:t>Cleaning</a:t>
            </a:r>
            <a:r>
              <a:rPr lang="de-AT" sz="2400" dirty="0"/>
              <a:t>)</a:t>
            </a:r>
          </a:p>
          <a:p>
            <a:r>
              <a:rPr lang="de-AT" sz="2400" dirty="0"/>
              <a:t>Dokumente </a:t>
            </a:r>
            <a:r>
              <a:rPr lang="de-AT" sz="2400" dirty="0" err="1"/>
              <a:t>belabeln</a:t>
            </a:r>
            <a:r>
              <a:rPr lang="de-AT" sz="2400" dirty="0"/>
              <a:t>:</a:t>
            </a:r>
          </a:p>
          <a:p>
            <a:endParaRPr lang="de-AT" sz="2400" dirty="0"/>
          </a:p>
          <a:p>
            <a:endParaRPr lang="de-AT" sz="2400" dirty="0"/>
          </a:p>
          <a:p>
            <a:endParaRPr lang="en-GB" sz="2000" dirty="0"/>
          </a:p>
          <a:p>
            <a:pPr lvl="2"/>
            <a:endParaRPr lang="en-GB" sz="2000" dirty="0"/>
          </a:p>
          <a:p>
            <a:pPr lvl="1"/>
            <a:endParaRPr lang="de-AT" sz="2200" dirty="0"/>
          </a:p>
          <a:p>
            <a:pPr lvl="1"/>
            <a:endParaRPr lang="de-AT" sz="2200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4091D16-9969-4C2B-88F7-0346C204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90" y="3586809"/>
            <a:ext cx="7165063" cy="192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6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– Bag of Words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68B9DB-D719-4A86-88FA-622C1395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03" y="2454182"/>
            <a:ext cx="7319243" cy="26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9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– Modell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DEB534D-72E3-472B-B067-2A880C48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20" y="3897545"/>
            <a:ext cx="7714095" cy="179723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FFA6B57-C9F0-449A-A9B6-354907C2A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08" y="1473692"/>
            <a:ext cx="2637792" cy="20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8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– Training und </a:t>
            </a:r>
            <a:r>
              <a:rPr lang="en-AU" dirty="0" err="1"/>
              <a:t>Evaluierung</a:t>
            </a:r>
            <a:endParaRPr lang="en-AU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A735F9-965E-4AD1-9B5A-BDEF67C27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43" y="2852506"/>
            <a:ext cx="6993040" cy="15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0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– </a:t>
            </a:r>
            <a:r>
              <a:rPr lang="en-AU" dirty="0" err="1"/>
              <a:t>Ergebnis</a:t>
            </a:r>
            <a:endParaRPr lang="en-AU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48AAD01-3B48-4BD0-A219-987F575E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78" y="1364923"/>
            <a:ext cx="4385845" cy="3405392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3B3AB5D-5D77-4176-8831-25B3B756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186532"/>
            <a:ext cx="8596668" cy="1320800"/>
          </a:xfrm>
        </p:spPr>
        <p:txBody>
          <a:bodyPr>
            <a:normAutofit/>
          </a:bodyPr>
          <a:lstStyle/>
          <a:p>
            <a:r>
              <a:rPr lang="de-AT" sz="2400" dirty="0"/>
              <a:t>Conclusio: </a:t>
            </a:r>
            <a:r>
              <a:rPr lang="de-AT" sz="2400" dirty="0" err="1"/>
              <a:t>binary</a:t>
            </a:r>
            <a:r>
              <a:rPr lang="de-AT" sz="2400" dirty="0"/>
              <a:t> </a:t>
            </a:r>
            <a:r>
              <a:rPr lang="de-AT" sz="2400" dirty="0" err="1"/>
              <a:t>mode</a:t>
            </a:r>
            <a:r>
              <a:rPr lang="de-AT" sz="2400" dirty="0"/>
              <a:t> liefert bestes Ergebnis</a:t>
            </a:r>
          </a:p>
          <a:p>
            <a:endParaRPr lang="de-AT" sz="2400" dirty="0"/>
          </a:p>
          <a:p>
            <a:endParaRPr lang="de-AT" sz="2400" dirty="0"/>
          </a:p>
          <a:p>
            <a:endParaRPr lang="en-GB" sz="2000" dirty="0"/>
          </a:p>
          <a:p>
            <a:pPr lvl="2"/>
            <a:endParaRPr lang="en-GB" sz="2000" dirty="0"/>
          </a:p>
          <a:p>
            <a:pPr lvl="1"/>
            <a:endParaRPr lang="de-AT" sz="2200" dirty="0"/>
          </a:p>
          <a:p>
            <a:pPr lvl="1"/>
            <a:endParaRPr lang="de-AT" sz="22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232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/>
              <a:t>Sentiment-Klassifikation zu Filmkritiken mittels MLP</a:t>
            </a:r>
          </a:p>
          <a:p>
            <a:endParaRPr lang="de-AT" sz="2400" dirty="0"/>
          </a:p>
          <a:p>
            <a:r>
              <a:rPr lang="de-AT" sz="2400" dirty="0"/>
              <a:t>Ausgangslage: als positiv oder negativ klassifizierte Filmkritiken</a:t>
            </a:r>
          </a:p>
          <a:p>
            <a:endParaRPr lang="de-AT" sz="2400" dirty="0"/>
          </a:p>
          <a:p>
            <a:r>
              <a:rPr lang="de-AT" sz="2400" dirty="0"/>
              <a:t>Aufgabe: </a:t>
            </a:r>
            <a:r>
              <a:rPr lang="de-AT" sz="2400" dirty="0" err="1"/>
              <a:t>Vocabulary</a:t>
            </a:r>
            <a:r>
              <a:rPr lang="de-AT" sz="2400" dirty="0"/>
              <a:t> und Bag </a:t>
            </a:r>
            <a:r>
              <a:rPr lang="de-AT" sz="2400" dirty="0" err="1"/>
              <a:t>of</a:t>
            </a:r>
            <a:r>
              <a:rPr lang="de-AT" sz="2400" dirty="0"/>
              <a:t> Words Modell für Filmkritiken erstellen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7271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 - </a:t>
            </a:r>
            <a:r>
              <a:rPr lang="en-AU" dirty="0" err="1"/>
              <a:t>Überblick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/>
              <a:t>Bereitet das </a:t>
            </a:r>
            <a:r>
              <a:rPr lang="de-AT" sz="2400" dirty="0" err="1"/>
              <a:t>Vocabulary</a:t>
            </a:r>
            <a:r>
              <a:rPr lang="de-AT" sz="2400" dirty="0"/>
              <a:t> auf, welches anschließend zur Vektorisierung und Klassifizierung verwendet wird</a:t>
            </a:r>
          </a:p>
          <a:p>
            <a:r>
              <a:rPr lang="de-AT" sz="2400" dirty="0"/>
              <a:t>Siehe MovieCritics02_data_prep.py</a:t>
            </a:r>
          </a:p>
          <a:p>
            <a:r>
              <a:rPr lang="de-AT" sz="2400" dirty="0"/>
              <a:t>Grober Überblick</a:t>
            </a:r>
          </a:p>
          <a:p>
            <a:pPr lvl="1"/>
            <a:r>
              <a:rPr lang="de-AT" sz="2200" dirty="0"/>
              <a:t>Files werden eingelesen</a:t>
            </a:r>
          </a:p>
          <a:p>
            <a:pPr lvl="1"/>
            <a:r>
              <a:rPr lang="de-AT" sz="2200" dirty="0"/>
              <a:t>Die Texte werden bereinigt und als Wörter (Token) aufbereitet</a:t>
            </a:r>
          </a:p>
          <a:p>
            <a:pPr lvl="1"/>
            <a:r>
              <a:rPr lang="de-AT" sz="2200" dirty="0"/>
              <a:t>Token werden in vocab.txt gespeichert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9092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 - </a:t>
            </a:r>
            <a:r>
              <a:rPr lang="en-AU" dirty="0" err="1"/>
              <a:t>Überblick</a:t>
            </a:r>
            <a:endParaRPr lang="en-AU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A057C9-3A96-4F31-856D-4AFB80CC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57" y="1930400"/>
            <a:ext cx="7386221" cy="38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0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 -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400" dirty="0"/>
              <a:t>Trennung nach Leerzeichen</a:t>
            </a:r>
          </a:p>
          <a:p>
            <a:r>
              <a:rPr lang="de-AT" sz="2400" dirty="0"/>
              <a:t>Punktation entfernen</a:t>
            </a:r>
          </a:p>
          <a:p>
            <a:r>
              <a:rPr lang="de-AT" sz="2400" dirty="0"/>
              <a:t>Nicht-alphabetische Token entfernen</a:t>
            </a:r>
          </a:p>
          <a:p>
            <a:r>
              <a:rPr lang="de-AT" sz="2400" dirty="0" err="1"/>
              <a:t>Stop</a:t>
            </a:r>
            <a:r>
              <a:rPr lang="de-AT" sz="2400" dirty="0"/>
              <a:t> Word </a:t>
            </a:r>
            <a:r>
              <a:rPr lang="de-AT" sz="2400" dirty="0" err="1"/>
              <a:t>Removal</a:t>
            </a:r>
            <a:endParaRPr lang="de-AT" sz="2400" dirty="0"/>
          </a:p>
          <a:p>
            <a:r>
              <a:rPr lang="de-AT" sz="2400" dirty="0"/>
              <a:t>Token mit nur einem Zeichen entfernen</a:t>
            </a:r>
          </a:p>
          <a:p>
            <a:r>
              <a:rPr lang="de-AT" sz="2400" dirty="0"/>
              <a:t>Token zu Vokabular hinzufügen</a:t>
            </a:r>
          </a:p>
          <a:p>
            <a:endParaRPr lang="de-AT" sz="2400" dirty="0"/>
          </a:p>
          <a:p>
            <a:endParaRPr lang="de-AT" sz="22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9268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 - Cleaning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4F28EA-555C-47C7-8A24-E58B4985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49" y="1734845"/>
            <a:ext cx="4943475" cy="2590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39342DB-4C2D-4B13-93EA-C4C46927B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211" y="4779377"/>
            <a:ext cx="32575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8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 - </a:t>
            </a:r>
            <a:r>
              <a:rPr lang="en-AU" dirty="0" err="1"/>
              <a:t>Ergebnis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55978"/>
          </a:xfrm>
        </p:spPr>
        <p:txBody>
          <a:bodyPr/>
          <a:lstStyle/>
          <a:p>
            <a:r>
              <a:rPr lang="de-AT" sz="2400" dirty="0"/>
              <a:t>Siehe vocab.txt</a:t>
            </a:r>
          </a:p>
          <a:p>
            <a:endParaRPr lang="de-AT" sz="2200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0D32E7-BA02-4121-B1C2-509810FA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98" y="2831097"/>
            <a:ext cx="3274381" cy="36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- </a:t>
            </a:r>
            <a:r>
              <a:rPr lang="en-AU" dirty="0" err="1"/>
              <a:t>Überblick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6EAB0-EDA5-4B86-BA2B-D60E85BD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018719"/>
          </a:xfrm>
        </p:spPr>
        <p:txBody>
          <a:bodyPr/>
          <a:lstStyle/>
          <a:p>
            <a:r>
              <a:rPr lang="de-AT" sz="2400" dirty="0"/>
              <a:t>Siehe MovieCritics02.py</a:t>
            </a:r>
          </a:p>
          <a:p>
            <a:r>
              <a:rPr lang="de-AT" sz="2400" dirty="0"/>
              <a:t>Grober Überblick</a:t>
            </a:r>
          </a:p>
          <a:p>
            <a:pPr lvl="1"/>
            <a:r>
              <a:rPr lang="de-AT" sz="2200" dirty="0"/>
              <a:t>Vokabular einlesen</a:t>
            </a:r>
          </a:p>
          <a:p>
            <a:pPr lvl="1"/>
            <a:r>
              <a:rPr lang="de-AT" sz="2200" dirty="0"/>
              <a:t>Aufbereitung: Filmbewertungen einlesen, </a:t>
            </a:r>
            <a:r>
              <a:rPr lang="de-AT" sz="2200" dirty="0" err="1"/>
              <a:t>belabeln</a:t>
            </a:r>
            <a:r>
              <a:rPr lang="de-AT" sz="2200" dirty="0"/>
              <a:t> und Trennung in Trainings- und Testdaten</a:t>
            </a:r>
          </a:p>
          <a:p>
            <a:pPr lvl="1"/>
            <a:r>
              <a:rPr lang="de-AT" sz="2200" dirty="0"/>
              <a:t>Schleife über die 4 Modes </a:t>
            </a:r>
            <a:r>
              <a:rPr lang="en-GB" sz="2200" dirty="0"/>
              <a:t>['binary', 'count', '</a:t>
            </a:r>
            <a:r>
              <a:rPr lang="en-GB" sz="2200" dirty="0" err="1"/>
              <a:t>tfidf</a:t>
            </a:r>
            <a:r>
              <a:rPr lang="en-GB" sz="2200" dirty="0"/>
              <a:t>', '</a:t>
            </a:r>
            <a:r>
              <a:rPr lang="en-GB" sz="2200" dirty="0" err="1"/>
              <a:t>freq</a:t>
            </a:r>
            <a:r>
              <a:rPr lang="en-GB" sz="2200" dirty="0"/>
              <a:t>’]</a:t>
            </a:r>
          </a:p>
          <a:p>
            <a:pPr lvl="2"/>
            <a:r>
              <a:rPr lang="de-AT" sz="2000" dirty="0"/>
              <a:t>Bildung Bag </a:t>
            </a:r>
            <a:r>
              <a:rPr lang="de-AT" sz="2000" dirty="0" err="1"/>
              <a:t>of</a:t>
            </a:r>
            <a:r>
              <a:rPr lang="de-AT" sz="2000" dirty="0"/>
              <a:t> Words: Umwandlung in Vektoren bzw. Matrizen</a:t>
            </a:r>
          </a:p>
          <a:p>
            <a:pPr lvl="2"/>
            <a:r>
              <a:rPr lang="de-AT" sz="2000" dirty="0"/>
              <a:t>Modell definieren</a:t>
            </a:r>
          </a:p>
          <a:p>
            <a:pPr lvl="2"/>
            <a:r>
              <a:rPr lang="de-AT" sz="2000" dirty="0"/>
              <a:t>Modell trainieren</a:t>
            </a:r>
          </a:p>
          <a:p>
            <a:pPr lvl="2"/>
            <a:r>
              <a:rPr lang="de-AT" sz="2000" dirty="0"/>
              <a:t>Modell evaluieren</a:t>
            </a:r>
          </a:p>
          <a:p>
            <a:pPr lvl="2"/>
            <a:r>
              <a:rPr lang="de-AT" sz="2000" dirty="0"/>
              <a:t>Ergebnis aufbereiten</a:t>
            </a:r>
          </a:p>
          <a:p>
            <a:pPr lvl="2"/>
            <a:endParaRPr lang="en-GB" sz="2000" dirty="0"/>
          </a:p>
          <a:p>
            <a:pPr lvl="2"/>
            <a:endParaRPr lang="en-GB" sz="2000" dirty="0"/>
          </a:p>
          <a:p>
            <a:pPr lvl="1"/>
            <a:endParaRPr lang="de-AT" sz="2200" dirty="0"/>
          </a:p>
          <a:p>
            <a:pPr lvl="1"/>
            <a:endParaRPr lang="de-AT" sz="22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71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ABB35-654D-4081-BA84-305A82E0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Processing - </a:t>
            </a:r>
            <a:r>
              <a:rPr lang="en-AU" dirty="0" err="1"/>
              <a:t>Überblick</a:t>
            </a:r>
            <a:endParaRPr lang="en-AU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A356FC-2FC2-42D6-A597-3734C2E2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905739"/>
            <a:ext cx="6448833" cy="45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43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228</Words>
  <Application>Microsoft Office PowerPoint</Application>
  <PresentationFormat>Breitbild</PresentationFormat>
  <Paragraphs>61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Abschlussübung SCO2</vt:lpstr>
      <vt:lpstr>Aufgabenstellung</vt:lpstr>
      <vt:lpstr>Data Preparation - Überblick</vt:lpstr>
      <vt:lpstr>Data Preparation - Überblick</vt:lpstr>
      <vt:lpstr>Data Preparation - Cleaning</vt:lpstr>
      <vt:lpstr>Data Preparation - Cleaning</vt:lpstr>
      <vt:lpstr>Data Preparation - Ergebnis</vt:lpstr>
      <vt:lpstr>Data Processing - Überblick</vt:lpstr>
      <vt:lpstr>Data Processing - Überblick</vt:lpstr>
      <vt:lpstr>Data Processing - Aufbereitung</vt:lpstr>
      <vt:lpstr>Data Processing – Bag of Words</vt:lpstr>
      <vt:lpstr>Data Processing – Modell</vt:lpstr>
      <vt:lpstr>Data Processing – Training und Evaluierung</vt:lpstr>
      <vt:lpstr>Data Processing – 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Abschlussübung SCO2</dc:title>
  <dc:creator>Beck, Romeo</dc:creator>
  <cp:lastModifiedBy>Beck, Romeo</cp:lastModifiedBy>
  <cp:revision>16</cp:revision>
  <dcterms:created xsi:type="dcterms:W3CDTF">2019-07-30T17:19:22Z</dcterms:created>
  <dcterms:modified xsi:type="dcterms:W3CDTF">2019-07-31T17:35:43Z</dcterms:modified>
</cp:coreProperties>
</file>