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7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13"/>
  </p:normalViewPr>
  <p:slideViewPr>
    <p:cSldViewPr>
      <p:cViewPr>
        <p:scale>
          <a:sx n="106" d="100"/>
          <a:sy n="106" d="100"/>
        </p:scale>
        <p:origin x="992" y="360"/>
      </p:cViewPr>
      <p:guideLst>
        <p:guide orient="horz" pos="134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9748-B759-5545-9877-EA5CF03FAFB7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0CF1A-CD61-8A48-9191-58089AAB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0CF1A-CD61-8A48-9191-58089AAB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8.xml"/><Relationship Id="rId6" Type="http://schemas.openxmlformats.org/officeDocument/2006/relationships/slide" Target="slide7.xml"/><Relationship Id="rId7" Type="http://schemas.openxmlformats.org/officeDocument/2006/relationships/slide" Target="slide9.xml"/><Relationship Id="rId8" Type="http://schemas.openxmlformats.org/officeDocument/2006/relationships/slide" Target="slide4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Part 4:</a:t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Simple Shell Scripting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2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a=10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=20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c=30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s1=filename1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s2=filename2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 $s1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 $s2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Lab06.sh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724400" y="1738805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“$a” &gt;&gt; $s1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“$b” &gt;&gt; $s1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“$c” &gt;&gt; $s1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 $s1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d=$(( $a*$b ))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e=$(( $b*$c ))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“$d” &gt; $s2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“$e” &gt; $s2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 $s2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687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3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Get info </a:t>
            </a:r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terminal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me=`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`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if [ me == “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wjallen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 ]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echo “yep, that’s me”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echo “nope”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Get info from user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“Enter a number”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read a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Lab07.sh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724400" y="1738805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$a -lt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is-I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echo "$a is less than 10”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elif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$a -eq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10 ]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"$a is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equal to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10”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"$a is more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than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10”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$a more than 10?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2700" y="638040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* Intentional typo in this script!</a:t>
            </a:r>
          </a:p>
        </p:txBody>
      </p:sp>
    </p:spTree>
    <p:extLst>
      <p:ext uri="{BB962C8B-B14F-4D97-AF65-F5344CB8AC3E}">
        <p14:creationId xmlns:p14="http://schemas.microsoft.com/office/powerpoint/2010/main" val="12116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4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86868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First write a new file called “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protocol.txt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=$1   # the name of the file from command line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 in sample1 sample2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sample3 sample4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${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 ${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}.${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Append the date to the end of the file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Make a directory with the same name as the sample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Move the modified protocol into the directory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done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Lab08.sh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04800" y="2256020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How is shell scripting useful?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657600" y="1389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Executing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3657600" y="26090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3657600" y="50474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Loop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3657600" y="38282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Conditionals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7020518" y="1389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99" y="537865"/>
            <a:ext cx="1962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Overview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3200" y="76200"/>
            <a:ext cx="2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Basic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Syntax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0198" y="76200"/>
            <a:ext cx="2423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Scripts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29590" y="327830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09106" y="1745422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304800" y="3542324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Components of a </a:t>
            </a:r>
            <a:r>
              <a:rPr lang="en-US" dirty="0" smtClean="0">
                <a:solidFill>
                  <a:srgbClr val="000000"/>
                </a:solidFill>
              </a:rPr>
              <a:t>Bash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hlinkClick r:id="rId9" action="ppaction://hlinksldjump"/>
          </p:cNvPr>
          <p:cNvSpPr/>
          <p:nvPr/>
        </p:nvSpPr>
        <p:spPr>
          <a:xfrm>
            <a:off x="7020518" y="2615333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hlinkClick r:id="rId10" action="ppaction://hlinksldjump"/>
          </p:cNvPr>
          <p:cNvSpPr/>
          <p:nvPr/>
        </p:nvSpPr>
        <p:spPr>
          <a:xfrm>
            <a:off x="7020518" y="384077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11" action="ppaction://hlinksldjump"/>
          </p:cNvPr>
          <p:cNvSpPr/>
          <p:nvPr/>
        </p:nvSpPr>
        <p:spPr>
          <a:xfrm>
            <a:off x="7020518" y="5066225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909106" y="2971524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09106" y="4197626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909106" y="5423728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Automate simple, tedious, or repetitive tasks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Manage files and directories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Keep a record of experimental protocols and analysis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Minimize* </a:t>
            </a:r>
            <a:r>
              <a:rPr lang="en-US" sz="2400" dirty="0">
                <a:solidFill>
                  <a:srgbClr val="000000"/>
                </a:solidFill>
              </a:rPr>
              <a:t>human </a:t>
            </a:r>
            <a:r>
              <a:rPr lang="en-US" sz="2400" dirty="0" smtClean="0">
                <a:solidFill>
                  <a:srgbClr val="000000"/>
                </a:solidFill>
              </a:rPr>
              <a:t>errors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Give instructions to the HPC cluster</a:t>
            </a:r>
            <a:endParaRPr lang="en-US" sz="2400" b="1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*or propagate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How is Shell Scripting Useful?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Components of a Bash </a:t>
            </a:r>
            <a:r>
              <a:rPr lang="en-US" sz="3000" b="1" dirty="0" smtClean="0">
                <a:solidFill>
                  <a:srgbClr val="000000"/>
                </a:solidFill>
              </a:rPr>
              <a:t>Script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Comment comment comment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comment comment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 1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 2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 3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390" y="1369473"/>
            <a:ext cx="1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Example.sh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35480" y="1936230"/>
            <a:ext cx="30175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55720" y="2759440"/>
            <a:ext cx="109728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752600" y="3854970"/>
            <a:ext cx="3200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29640" y="5510464"/>
            <a:ext cx="402336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87490" y="176655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is called a ‘shebang’. It points to the bash executable.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49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Things that follow a ‘#’ sign are ignored.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7490" y="3698347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Commands can be issued in the same way as on the Linux command line.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7490" y="535510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command will exit the script.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Executing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bash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Commands.sh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Hello, world!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wjallen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/rsrch2/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rists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wjallen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1439491249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Ex 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“Hello, world!”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 +%s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90" y="1369473"/>
            <a:ext cx="1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Ex 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6693" y="1425476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bash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Variables.sh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a is 5, and b is 10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Hello, world!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15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16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Initialize variables: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a=5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b=10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c=“Hello”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“a is $a, and b is $b”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“$c, world!”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Simple math: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=$((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$a+$b ))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$d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++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$d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390" y="1369473"/>
            <a:ext cx="21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Variables.sh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Conditionals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 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Types of conditionals to test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equal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-ne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not equal to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lt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less than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gt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greater than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greater than or equal to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-le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less than or equal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str1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== str2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strings equal?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str1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!= str2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strings unequal?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-f 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does file exist?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readable?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-w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writable?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-w file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executable?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-d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it a directory?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-s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non-empty?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man test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 see more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if [ conditional 1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 1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conditional 2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Conditionals.sh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Loop Control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 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693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Purpose of each kind of loop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While loop: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 the commands in this loop so long as the condition is true.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E.g. “Check to see the size of a file, and so long as that file is smaller than X, continue to add more data to the end of the file.”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 loop: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 the commands in this loop over a set interval.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E.g. “For every file in my list of files, perform some operation on that file.”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condition is true 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command1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command2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done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VAR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command2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Loops.sh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1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 file1 file2 file3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 ../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–l temp/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temp/file2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Lab05.sh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Objectives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Make a directory called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Lab05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Navigate into that directory.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Create a new file called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Lab05.sh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and open up that file with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VIM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Enter the text to the left, and save.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Before you execute the file, visualize what will happen and what will be the final result?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And, what if anything will be output to screen?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Execute the file by typing: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bash Lab05.sh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658</TotalTime>
  <Words>827</Words>
  <Application>Microsoft Macintosh PowerPoint</Application>
  <PresentationFormat>On-screen Show (4:3)</PresentationFormat>
  <Paragraphs>274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</vt:lpstr>
      <vt:lpstr>Arial</vt:lpstr>
      <vt:lpstr>TACC_Template_Light</vt:lpstr>
      <vt:lpstr>Part 4: Simple 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125</cp:revision>
  <dcterms:created xsi:type="dcterms:W3CDTF">2009-08-18T23:58:47Z</dcterms:created>
  <dcterms:modified xsi:type="dcterms:W3CDTF">2015-08-14T02:05:47Z</dcterms:modified>
</cp:coreProperties>
</file>