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6271" autoAdjust="0"/>
  </p:normalViewPr>
  <p:slideViewPr>
    <p:cSldViewPr>
      <p:cViewPr varScale="1">
        <p:scale>
          <a:sx n="121" d="100"/>
          <a:sy n="121" d="100"/>
        </p:scale>
        <p:origin x="1408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The Texas Advanced </a:t>
            </a:r>
            <a:br>
              <a:rPr lang="en-US" dirty="0" smtClean="0">
                <a:solidFill>
                  <a:srgbClr val="002868"/>
                </a:solidFill>
                <a:cs typeface="Arial"/>
              </a:rPr>
            </a:br>
            <a:r>
              <a:rPr lang="en-US" dirty="0" smtClean="0">
                <a:solidFill>
                  <a:srgbClr val="002868"/>
                </a:solidFill>
                <a:cs typeface="Arial"/>
              </a:rPr>
              <a:t>Computing Center (TACC)</a:t>
            </a:r>
            <a:endParaRPr lang="en-US" sz="4200" dirty="0">
              <a:solidFill>
                <a:srgbClr val="002868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&lt;Generic Instructor&gt;</a:t>
            </a:r>
            <a:endParaRPr lang="en-US" dirty="0" smtClean="0">
              <a:solidFill>
                <a:srgbClr val="002868"/>
              </a:solidFill>
              <a:cs typeface="Arial"/>
            </a:endParaRP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Life Sciences Computing Group</a:t>
            </a: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&lt;email&gt;@</a:t>
            </a:r>
            <a:r>
              <a:rPr lang="en-US" dirty="0" err="1" smtClean="0">
                <a:solidFill>
                  <a:srgbClr val="002868"/>
                </a:solidFill>
                <a:cs typeface="Arial"/>
              </a:rPr>
              <a:t>tacc.utexas.edu</a:t>
            </a:r>
            <a:endParaRPr lang="en-US" dirty="0" smtClean="0">
              <a:solidFill>
                <a:srgbClr val="002868"/>
              </a:solidFill>
              <a:cs typeface="Arial"/>
            </a:endParaRP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(###) ###-####</a:t>
            </a:r>
            <a:endParaRPr lang="en-US" dirty="0">
              <a:solidFill>
                <a:srgbClr val="00286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7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492"/>
                </a:solidFill>
              </a:rPr>
              <a:t>Overview of TACC</a:t>
            </a:r>
            <a:endParaRPr lang="en-US" dirty="0">
              <a:solidFill>
                <a:srgbClr val="32349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492"/>
                </a:solidFill>
              </a:rPr>
              <a:t>Research center within UT Austin</a:t>
            </a:r>
          </a:p>
          <a:p>
            <a:r>
              <a:rPr lang="en-US" dirty="0" smtClean="0">
                <a:solidFill>
                  <a:srgbClr val="323492"/>
                </a:solidFill>
              </a:rPr>
              <a:t>~140 Staff (~50 Ph.D., ~15 Students)</a:t>
            </a:r>
          </a:p>
          <a:p>
            <a:r>
              <a:rPr lang="en-US" dirty="0" smtClean="0">
                <a:solidFill>
                  <a:srgbClr val="323492"/>
                </a:solidFill>
              </a:rPr>
              <a:t>Funded by NSF, UT; 85% external grants</a:t>
            </a:r>
          </a:p>
          <a:p>
            <a:endParaRPr lang="en-US" dirty="0">
              <a:solidFill>
                <a:srgbClr val="323492"/>
              </a:solidFill>
            </a:endParaRPr>
          </a:p>
          <a:p>
            <a:pPr algn="ctr"/>
            <a:r>
              <a:rPr lang="en-US" dirty="0">
                <a:solidFill>
                  <a:srgbClr val="B8252F"/>
                </a:solidFill>
              </a:rPr>
              <a:t>Mission: </a:t>
            </a:r>
            <a:r>
              <a:rPr lang="en-US" i="1" dirty="0">
                <a:solidFill>
                  <a:srgbClr val="B8252F"/>
                </a:solidFill>
              </a:rPr>
              <a:t>“To enable discoveries that advance science and society through the application of advanced computing technologies.”</a:t>
            </a:r>
          </a:p>
          <a:p>
            <a:endParaRPr lang="en-US" dirty="0" smtClean="0">
              <a:solidFill>
                <a:srgbClr val="32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568</TotalTime>
  <Words>65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TACC_Template_Light</vt:lpstr>
      <vt:lpstr>The Texas Advanced  Computing Center (TACC)</vt:lpstr>
      <vt:lpstr>Overview of TACC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Brian Beck</cp:lastModifiedBy>
  <cp:revision>105</cp:revision>
  <dcterms:created xsi:type="dcterms:W3CDTF">2009-08-18T23:58:47Z</dcterms:created>
  <dcterms:modified xsi:type="dcterms:W3CDTF">2015-08-05T19:19:15Z</dcterms:modified>
</cp:coreProperties>
</file>