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93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DFFFE"/>
    <a:srgbClr val="000000"/>
    <a:srgbClr val="002868"/>
    <a:srgbClr val="3234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82" autoAdjust="0"/>
    <p:restoredTop sz="96271" autoAdjust="0"/>
  </p:normalViewPr>
  <p:slideViewPr>
    <p:cSldViewPr>
      <p:cViewPr varScale="1">
        <p:scale>
          <a:sx n="117" d="100"/>
          <a:sy n="117" d="100"/>
        </p:scale>
        <p:origin x="1152" y="168"/>
      </p:cViewPr>
      <p:guideLst>
        <p:guide orient="horz"/>
        <p:guide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9D1B98E-1064-41FD-8179-EC37A3A95C9C}" type="datetimeFigureOut">
              <a:rPr lang="en-US" smtClean="0"/>
              <a:pPr/>
              <a:t>8/5/15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3FEE1A7-C062-4280-9C90-2B52F445F1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9D1B98E-1064-41FD-8179-EC37A3A95C9C}" type="datetimeFigureOut">
              <a:rPr lang="en-US" smtClean="0"/>
              <a:pPr/>
              <a:t>8/5/15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3FEE1A7-C062-4280-9C90-2B52F445F1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4495800" y="6324600"/>
            <a:ext cx="4648200" cy="533400"/>
          </a:xfrm>
          <a:prstGeom prst="rect">
            <a:avLst/>
          </a:prstGeom>
          <a:solidFill>
            <a:srgbClr val="FDFFF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4495800" y="6324600"/>
            <a:ext cx="4648200" cy="533400"/>
          </a:xfrm>
          <a:prstGeom prst="rect">
            <a:avLst/>
          </a:prstGeom>
          <a:solidFill>
            <a:srgbClr val="FDFFF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495800" y="6324600"/>
            <a:ext cx="4648200" cy="533400"/>
          </a:xfrm>
          <a:prstGeom prst="rect">
            <a:avLst/>
          </a:prstGeom>
          <a:solidFill>
            <a:srgbClr val="FDFFF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4495800" y="6324600"/>
            <a:ext cx="4648200" cy="533400"/>
          </a:xfrm>
          <a:prstGeom prst="rect">
            <a:avLst/>
          </a:prstGeom>
          <a:solidFill>
            <a:srgbClr val="FDFFF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4495800" y="6324600"/>
            <a:ext cx="4648200" cy="533400"/>
          </a:xfrm>
          <a:prstGeom prst="rect">
            <a:avLst/>
          </a:prstGeom>
          <a:solidFill>
            <a:srgbClr val="FDFFF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9D1B98E-1064-41FD-8179-EC37A3A95C9C}" type="datetimeFigureOut">
              <a:rPr lang="en-US" smtClean="0"/>
              <a:pPr/>
              <a:t>8/5/15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3FEE1A7-C062-4280-9C90-2B52F445F1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9D1B98E-1064-41FD-8179-EC37A3A95C9C}" type="datetimeFigureOut">
              <a:rPr lang="en-US" smtClean="0"/>
              <a:pPr/>
              <a:t>8/5/15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3FEE1A7-C062-4280-9C90-2B52F445F1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9D1B98E-1064-41FD-8179-EC37A3A95C9C}" type="datetimeFigureOut">
              <a:rPr lang="en-US" smtClean="0"/>
              <a:pPr/>
              <a:t>8/5/15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3FEE1A7-C062-4280-9C90-2B52F445F1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524000"/>
            <a:ext cx="8534400" cy="1470025"/>
          </a:xfrm>
        </p:spPr>
        <p:txBody>
          <a:bodyPr/>
          <a:lstStyle/>
          <a:p>
            <a:r>
              <a:rPr lang="en-US" dirty="0" smtClean="0">
                <a:solidFill>
                  <a:srgbClr val="002868"/>
                </a:solidFill>
                <a:cs typeface="Arial"/>
              </a:rPr>
              <a:t>The Texas Advanced </a:t>
            </a:r>
            <a:br>
              <a:rPr lang="en-US" dirty="0" smtClean="0">
                <a:solidFill>
                  <a:srgbClr val="002868"/>
                </a:solidFill>
                <a:cs typeface="Arial"/>
              </a:rPr>
            </a:br>
            <a:r>
              <a:rPr lang="en-US" dirty="0" smtClean="0">
                <a:solidFill>
                  <a:srgbClr val="002868"/>
                </a:solidFill>
                <a:cs typeface="Arial"/>
              </a:rPr>
              <a:t>Computing Center (TACC)</a:t>
            </a:r>
            <a:endParaRPr lang="en-US" sz="4200" dirty="0">
              <a:solidFill>
                <a:srgbClr val="002868"/>
              </a:solidFill>
              <a:cs typeface="Arial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810000"/>
            <a:ext cx="9144000" cy="17526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rgbClr val="002868"/>
                </a:solidFill>
                <a:cs typeface="Arial"/>
              </a:rPr>
              <a:t>William J. Allen, Ph.D.</a:t>
            </a:r>
          </a:p>
          <a:p>
            <a:r>
              <a:rPr lang="en-US" dirty="0" smtClean="0">
                <a:solidFill>
                  <a:srgbClr val="002868"/>
                </a:solidFill>
                <a:cs typeface="Arial"/>
              </a:rPr>
              <a:t>Life Sciences Computing Group</a:t>
            </a:r>
          </a:p>
          <a:p>
            <a:r>
              <a:rPr lang="en-US" dirty="0" smtClean="0">
                <a:solidFill>
                  <a:srgbClr val="002868"/>
                </a:solidFill>
                <a:cs typeface="Arial"/>
              </a:rPr>
              <a:t>wallen@tacc.utexas.edu</a:t>
            </a:r>
          </a:p>
          <a:p>
            <a:r>
              <a:rPr lang="en-US" dirty="0" smtClean="0">
                <a:solidFill>
                  <a:srgbClr val="002868"/>
                </a:solidFill>
                <a:cs typeface="Arial"/>
              </a:rPr>
              <a:t>(713) 794-1771</a:t>
            </a:r>
            <a:endParaRPr lang="en-US" dirty="0">
              <a:solidFill>
                <a:srgbClr val="002868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60792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323492"/>
                </a:solidFill>
              </a:rPr>
              <a:t>Overview of TACC</a:t>
            </a:r>
            <a:endParaRPr lang="en-US" dirty="0">
              <a:solidFill>
                <a:srgbClr val="323492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323492"/>
                </a:solidFill>
              </a:rPr>
              <a:t>Research center within UT Austin</a:t>
            </a:r>
          </a:p>
          <a:p>
            <a:r>
              <a:rPr lang="en-US" dirty="0" smtClean="0">
                <a:solidFill>
                  <a:srgbClr val="323492"/>
                </a:solidFill>
              </a:rPr>
              <a:t>~140 Staff (~50 Ph.D., ~15 Students)</a:t>
            </a:r>
          </a:p>
          <a:p>
            <a:r>
              <a:rPr lang="en-US" dirty="0" smtClean="0">
                <a:solidFill>
                  <a:srgbClr val="323492"/>
                </a:solidFill>
              </a:rPr>
              <a:t>Funded by NSF, UT; 85% external grants</a:t>
            </a:r>
          </a:p>
          <a:p>
            <a:endParaRPr lang="en-US" dirty="0">
              <a:solidFill>
                <a:srgbClr val="323492"/>
              </a:solidFill>
            </a:endParaRPr>
          </a:p>
          <a:p>
            <a:pPr algn="ctr"/>
            <a:r>
              <a:rPr lang="en-US" dirty="0">
                <a:solidFill>
                  <a:srgbClr val="B8252F"/>
                </a:solidFill>
              </a:rPr>
              <a:t>Mission: </a:t>
            </a:r>
            <a:r>
              <a:rPr lang="en-US" i="1" dirty="0">
                <a:solidFill>
                  <a:srgbClr val="B8252F"/>
                </a:solidFill>
              </a:rPr>
              <a:t>“To enable discoveries that advance science and society through the application of advanced computing technologies.”</a:t>
            </a:r>
          </a:p>
          <a:p>
            <a:endParaRPr lang="en-US" dirty="0" smtClean="0">
              <a:solidFill>
                <a:srgbClr val="32349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9298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ACC_Template_Light">
  <a:themeElements>
    <a:clrScheme name="TACC Colors">
      <a:dk1>
        <a:srgbClr val="323492"/>
      </a:dk1>
      <a:lt1>
        <a:srgbClr val="898989"/>
      </a:lt1>
      <a:dk2>
        <a:srgbClr val="323492"/>
      </a:dk2>
      <a:lt2>
        <a:srgbClr val="898989"/>
      </a:lt2>
      <a:accent1>
        <a:srgbClr val="B8252F"/>
      </a:accent1>
      <a:accent2>
        <a:srgbClr val="B8252F"/>
      </a:accent2>
      <a:accent3>
        <a:srgbClr val="B8252F"/>
      </a:accent3>
      <a:accent4>
        <a:srgbClr val="B8252F"/>
      </a:accent4>
      <a:accent5>
        <a:srgbClr val="B8252F"/>
      </a:accent5>
      <a:accent6>
        <a:srgbClr val="B8252F"/>
      </a:accent6>
      <a:hlink>
        <a:srgbClr val="B8252F"/>
      </a:hlink>
      <a:folHlink>
        <a:srgbClr val="B8252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TACC_Template_Light.potx</Template>
  <TotalTime>567</TotalTime>
  <Words>67</Words>
  <Application>Microsoft Macintosh PowerPoint</Application>
  <PresentationFormat>On-screen Show (4:3)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Arial</vt:lpstr>
      <vt:lpstr>TACC_Template_Light</vt:lpstr>
      <vt:lpstr>The Texas Advanced  Computing Center (TACC)</vt:lpstr>
      <vt:lpstr>Overview of TACC</vt:lpstr>
    </vt:vector>
  </TitlesOfParts>
  <Company>UT Austin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Font Options: Calibri, Arial, San Serif</dc:title>
  <dc:creator>hedda</dc:creator>
  <cp:lastModifiedBy>William Allen</cp:lastModifiedBy>
  <cp:revision>104</cp:revision>
  <dcterms:created xsi:type="dcterms:W3CDTF">2009-08-18T23:58:47Z</dcterms:created>
  <dcterms:modified xsi:type="dcterms:W3CDTF">2015-08-05T18:48:08Z</dcterms:modified>
</cp:coreProperties>
</file>